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65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5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6D4CF-5E94-4907-9B45-33121CCBD2D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996973D-7FB2-447A-AC46-793926EE4CD5}">
      <dgm:prSet/>
      <dgm:spPr/>
      <dgm:t>
        <a:bodyPr/>
        <a:lstStyle/>
        <a:p>
          <a:r>
            <a:rPr lang="en-US"/>
            <a:t>• Diagnóstico participativo de la VBC.</a:t>
          </a:r>
        </a:p>
      </dgm:t>
    </dgm:pt>
    <dgm:pt modelId="{438C8925-57D0-4F4D-9501-C89EAE2103C5}" type="parTrans" cxnId="{E602615E-529A-47E0-8A01-9F1BF2767660}">
      <dgm:prSet/>
      <dgm:spPr/>
      <dgm:t>
        <a:bodyPr/>
        <a:lstStyle/>
        <a:p>
          <a:endParaRPr lang="en-US"/>
        </a:p>
      </dgm:t>
    </dgm:pt>
    <dgm:pt modelId="{E0FC657A-3B8E-44D9-B800-8BFFACB0D54C}" type="sibTrans" cxnId="{E602615E-529A-47E0-8A01-9F1BF2767660}">
      <dgm:prSet/>
      <dgm:spPr/>
      <dgm:t>
        <a:bodyPr/>
        <a:lstStyle/>
        <a:p>
          <a:endParaRPr lang="en-US"/>
        </a:p>
      </dgm:t>
    </dgm:pt>
    <dgm:pt modelId="{44C9A111-FEC0-4835-856A-16BF5C9F70A0}">
      <dgm:prSet/>
      <dgm:spPr/>
      <dgm:t>
        <a:bodyPr/>
        <a:lstStyle/>
        <a:p>
          <a:r>
            <a:rPr lang="en-US"/>
            <a:t>• Identificación de problemas: baja notificación, canales débiles, falta de capacitación.</a:t>
          </a:r>
        </a:p>
      </dgm:t>
    </dgm:pt>
    <dgm:pt modelId="{64B7C3D3-24D4-4052-9F0B-FD64AF221BA3}" type="parTrans" cxnId="{533EEDF2-C205-4292-A793-02D8F6AA3E54}">
      <dgm:prSet/>
      <dgm:spPr/>
      <dgm:t>
        <a:bodyPr/>
        <a:lstStyle/>
        <a:p>
          <a:endParaRPr lang="en-US"/>
        </a:p>
      </dgm:t>
    </dgm:pt>
    <dgm:pt modelId="{C5734282-6DF2-4702-A49A-018E5BC0304D}" type="sibTrans" cxnId="{533EEDF2-C205-4292-A793-02D8F6AA3E54}">
      <dgm:prSet/>
      <dgm:spPr/>
      <dgm:t>
        <a:bodyPr/>
        <a:lstStyle/>
        <a:p>
          <a:endParaRPr lang="en-US"/>
        </a:p>
      </dgm:t>
    </dgm:pt>
    <dgm:pt modelId="{615300E3-5D08-4074-92BD-95BA80F09551}">
      <dgm:prSet/>
      <dgm:spPr/>
      <dgm:t>
        <a:bodyPr/>
        <a:lstStyle/>
        <a:p>
          <a:r>
            <a:rPr lang="en-US"/>
            <a:t>• Construcción del cronograma de trabajo semestral.</a:t>
          </a:r>
        </a:p>
      </dgm:t>
    </dgm:pt>
    <dgm:pt modelId="{F8C43A24-7066-413B-B180-FB91AA7087D3}" type="parTrans" cxnId="{25652AF1-E820-4E30-BA50-852DD78FD795}">
      <dgm:prSet/>
      <dgm:spPr/>
      <dgm:t>
        <a:bodyPr/>
        <a:lstStyle/>
        <a:p>
          <a:endParaRPr lang="en-US"/>
        </a:p>
      </dgm:t>
    </dgm:pt>
    <dgm:pt modelId="{A8272C19-17BE-4FE9-B5DE-7D0588EB37DC}" type="sibTrans" cxnId="{25652AF1-E820-4E30-BA50-852DD78FD795}">
      <dgm:prSet/>
      <dgm:spPr/>
      <dgm:t>
        <a:bodyPr/>
        <a:lstStyle/>
        <a:p>
          <a:endParaRPr lang="en-US"/>
        </a:p>
      </dgm:t>
    </dgm:pt>
    <dgm:pt modelId="{C16AFB67-1057-485B-A792-2AB28C91136D}">
      <dgm:prSet/>
      <dgm:spPr/>
      <dgm:t>
        <a:bodyPr/>
        <a:lstStyle/>
        <a:p>
          <a:r>
            <a:rPr lang="en-US"/>
            <a:t>• Caminata por la Salud y socialización del boletín informativo comunitario.</a:t>
          </a:r>
        </a:p>
      </dgm:t>
    </dgm:pt>
    <dgm:pt modelId="{7C54EE25-80F7-4025-9E3D-C2C9AD8E4797}" type="parTrans" cxnId="{30365429-0CD9-4962-BDF1-D3EFF9B02C3E}">
      <dgm:prSet/>
      <dgm:spPr/>
      <dgm:t>
        <a:bodyPr/>
        <a:lstStyle/>
        <a:p>
          <a:endParaRPr lang="en-US"/>
        </a:p>
      </dgm:t>
    </dgm:pt>
    <dgm:pt modelId="{12E53329-93E3-4CBD-BDA2-18285927A56E}" type="sibTrans" cxnId="{30365429-0CD9-4962-BDF1-D3EFF9B02C3E}">
      <dgm:prSet/>
      <dgm:spPr/>
      <dgm:t>
        <a:bodyPr/>
        <a:lstStyle/>
        <a:p>
          <a:endParaRPr lang="en-US"/>
        </a:p>
      </dgm:t>
    </dgm:pt>
    <dgm:pt modelId="{7515DFCE-2830-48EC-9624-D0D2B6459979}" type="pres">
      <dgm:prSet presAssocID="{6716D4CF-5E94-4907-9B45-33121CCBD2D9}" presName="root" presStyleCnt="0">
        <dgm:presLayoutVars>
          <dgm:dir/>
          <dgm:resizeHandles val="exact"/>
        </dgm:presLayoutVars>
      </dgm:prSet>
      <dgm:spPr/>
    </dgm:pt>
    <dgm:pt modelId="{864B36EE-9AA9-4650-8F65-F57802E4EF94}" type="pres">
      <dgm:prSet presAssocID="{8996973D-7FB2-447A-AC46-793926EE4CD5}" presName="compNode" presStyleCnt="0"/>
      <dgm:spPr/>
    </dgm:pt>
    <dgm:pt modelId="{920065B2-9382-4C83-9440-065D06D57A40}" type="pres">
      <dgm:prSet presAssocID="{8996973D-7FB2-447A-AC46-793926EE4CD5}" presName="bgRect" presStyleLbl="bgShp" presStyleIdx="0" presStyleCnt="4"/>
      <dgm:spPr/>
    </dgm:pt>
    <dgm:pt modelId="{EEA91355-5A19-4C1C-9867-27F82E4BA203}" type="pres">
      <dgm:prSet presAssocID="{8996973D-7FB2-447A-AC46-793926EE4CD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4A131D71-FE96-46CE-BAB8-9D300462E8FD}" type="pres">
      <dgm:prSet presAssocID="{8996973D-7FB2-447A-AC46-793926EE4CD5}" presName="spaceRect" presStyleCnt="0"/>
      <dgm:spPr/>
    </dgm:pt>
    <dgm:pt modelId="{57A2C747-8840-4454-B252-1A7458A03632}" type="pres">
      <dgm:prSet presAssocID="{8996973D-7FB2-447A-AC46-793926EE4CD5}" presName="parTx" presStyleLbl="revTx" presStyleIdx="0" presStyleCnt="4">
        <dgm:presLayoutVars>
          <dgm:chMax val="0"/>
          <dgm:chPref val="0"/>
        </dgm:presLayoutVars>
      </dgm:prSet>
      <dgm:spPr/>
    </dgm:pt>
    <dgm:pt modelId="{47102568-94E2-43C0-BD26-0E9454FB027F}" type="pres">
      <dgm:prSet presAssocID="{E0FC657A-3B8E-44D9-B800-8BFFACB0D54C}" presName="sibTrans" presStyleCnt="0"/>
      <dgm:spPr/>
    </dgm:pt>
    <dgm:pt modelId="{3B33F19B-925E-4BA3-804B-9C968A0FCA65}" type="pres">
      <dgm:prSet presAssocID="{44C9A111-FEC0-4835-856A-16BF5C9F70A0}" presName="compNode" presStyleCnt="0"/>
      <dgm:spPr/>
    </dgm:pt>
    <dgm:pt modelId="{0705DB69-79FE-4936-BFBE-C07647323D7B}" type="pres">
      <dgm:prSet presAssocID="{44C9A111-FEC0-4835-856A-16BF5C9F70A0}" presName="bgRect" presStyleLbl="bgShp" presStyleIdx="1" presStyleCnt="4"/>
      <dgm:spPr/>
    </dgm:pt>
    <dgm:pt modelId="{F519A70D-8AF1-4BCC-8B1D-2408C6C4B3C9}" type="pres">
      <dgm:prSet presAssocID="{44C9A111-FEC0-4835-856A-16BF5C9F70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uga"/>
        </a:ext>
      </dgm:extLst>
    </dgm:pt>
    <dgm:pt modelId="{71CF31F0-3E89-4ED2-A0D6-4CC17DEB42D8}" type="pres">
      <dgm:prSet presAssocID="{44C9A111-FEC0-4835-856A-16BF5C9F70A0}" presName="spaceRect" presStyleCnt="0"/>
      <dgm:spPr/>
    </dgm:pt>
    <dgm:pt modelId="{9698A7FA-8153-4A61-8542-BF011BC5E8CE}" type="pres">
      <dgm:prSet presAssocID="{44C9A111-FEC0-4835-856A-16BF5C9F70A0}" presName="parTx" presStyleLbl="revTx" presStyleIdx="1" presStyleCnt="4">
        <dgm:presLayoutVars>
          <dgm:chMax val="0"/>
          <dgm:chPref val="0"/>
        </dgm:presLayoutVars>
      </dgm:prSet>
      <dgm:spPr/>
    </dgm:pt>
    <dgm:pt modelId="{C8970E69-F4C9-4E88-A31F-9D01B3CF7B38}" type="pres">
      <dgm:prSet presAssocID="{C5734282-6DF2-4702-A49A-018E5BC0304D}" presName="sibTrans" presStyleCnt="0"/>
      <dgm:spPr/>
    </dgm:pt>
    <dgm:pt modelId="{A4943E5A-867F-4C45-A351-C5A03272BF69}" type="pres">
      <dgm:prSet presAssocID="{615300E3-5D08-4074-92BD-95BA80F09551}" presName="compNode" presStyleCnt="0"/>
      <dgm:spPr/>
    </dgm:pt>
    <dgm:pt modelId="{08E0E512-99FD-4954-8AFC-0F476196B061}" type="pres">
      <dgm:prSet presAssocID="{615300E3-5D08-4074-92BD-95BA80F09551}" presName="bgRect" presStyleLbl="bgShp" presStyleIdx="2" presStyleCnt="4"/>
      <dgm:spPr/>
    </dgm:pt>
    <dgm:pt modelId="{07B52F5A-FE4E-49BC-9964-A3312DD75D60}" type="pres">
      <dgm:prSet presAssocID="{615300E3-5D08-4074-92BD-95BA80F0955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dador"/>
        </a:ext>
      </dgm:extLst>
    </dgm:pt>
    <dgm:pt modelId="{E77F3866-E5DD-4E96-8DDF-022C5892FAC6}" type="pres">
      <dgm:prSet presAssocID="{615300E3-5D08-4074-92BD-95BA80F09551}" presName="spaceRect" presStyleCnt="0"/>
      <dgm:spPr/>
    </dgm:pt>
    <dgm:pt modelId="{2327BF5B-6344-4D9B-8887-D50F358B37CE}" type="pres">
      <dgm:prSet presAssocID="{615300E3-5D08-4074-92BD-95BA80F09551}" presName="parTx" presStyleLbl="revTx" presStyleIdx="2" presStyleCnt="4">
        <dgm:presLayoutVars>
          <dgm:chMax val="0"/>
          <dgm:chPref val="0"/>
        </dgm:presLayoutVars>
      </dgm:prSet>
      <dgm:spPr/>
    </dgm:pt>
    <dgm:pt modelId="{77723E0E-62E1-4C91-87B4-FAC02CC1F4CB}" type="pres">
      <dgm:prSet presAssocID="{A8272C19-17BE-4FE9-B5DE-7D0588EB37DC}" presName="sibTrans" presStyleCnt="0"/>
      <dgm:spPr/>
    </dgm:pt>
    <dgm:pt modelId="{8950EF0F-E659-490C-A188-CED0767C2C86}" type="pres">
      <dgm:prSet presAssocID="{C16AFB67-1057-485B-A792-2AB28C91136D}" presName="compNode" presStyleCnt="0"/>
      <dgm:spPr/>
    </dgm:pt>
    <dgm:pt modelId="{A62F3DBF-313F-471D-AB90-AE112ABAFE01}" type="pres">
      <dgm:prSet presAssocID="{C16AFB67-1057-485B-A792-2AB28C91136D}" presName="bgRect" presStyleLbl="bgShp" presStyleIdx="3" presStyleCnt="4"/>
      <dgm:spPr/>
    </dgm:pt>
    <dgm:pt modelId="{0A099798-D2F8-40EE-89FB-69A9DE03AD49}" type="pres">
      <dgm:prSet presAssocID="{C16AFB67-1057-485B-A792-2AB28C91136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tones"/>
        </a:ext>
      </dgm:extLst>
    </dgm:pt>
    <dgm:pt modelId="{11CBB081-0C2A-43CE-A92A-DFA2923583E9}" type="pres">
      <dgm:prSet presAssocID="{C16AFB67-1057-485B-A792-2AB28C91136D}" presName="spaceRect" presStyleCnt="0"/>
      <dgm:spPr/>
    </dgm:pt>
    <dgm:pt modelId="{F8BE3405-B443-4909-A266-D5D97B0ADB72}" type="pres">
      <dgm:prSet presAssocID="{C16AFB67-1057-485B-A792-2AB28C91136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0365429-0CD9-4962-BDF1-D3EFF9B02C3E}" srcId="{6716D4CF-5E94-4907-9B45-33121CCBD2D9}" destId="{C16AFB67-1057-485B-A792-2AB28C91136D}" srcOrd="3" destOrd="0" parTransId="{7C54EE25-80F7-4025-9E3D-C2C9AD8E4797}" sibTransId="{12E53329-93E3-4CBD-BDA2-18285927A56E}"/>
    <dgm:cxn modelId="{E602615E-529A-47E0-8A01-9F1BF2767660}" srcId="{6716D4CF-5E94-4907-9B45-33121CCBD2D9}" destId="{8996973D-7FB2-447A-AC46-793926EE4CD5}" srcOrd="0" destOrd="0" parTransId="{438C8925-57D0-4F4D-9501-C89EAE2103C5}" sibTransId="{E0FC657A-3B8E-44D9-B800-8BFFACB0D54C}"/>
    <dgm:cxn modelId="{8DC2DA6B-8A44-4533-981F-B717BD7EDB09}" type="presOf" srcId="{44C9A111-FEC0-4835-856A-16BF5C9F70A0}" destId="{9698A7FA-8153-4A61-8542-BF011BC5E8CE}" srcOrd="0" destOrd="0" presId="urn:microsoft.com/office/officeart/2018/2/layout/IconVerticalSolidList"/>
    <dgm:cxn modelId="{E840084C-257A-45BD-B855-36B5BB1F9F8C}" type="presOf" srcId="{615300E3-5D08-4074-92BD-95BA80F09551}" destId="{2327BF5B-6344-4D9B-8887-D50F358B37CE}" srcOrd="0" destOrd="0" presId="urn:microsoft.com/office/officeart/2018/2/layout/IconVerticalSolidList"/>
    <dgm:cxn modelId="{E25086A7-30A8-498B-954C-A982FAECE3F1}" type="presOf" srcId="{C16AFB67-1057-485B-A792-2AB28C91136D}" destId="{F8BE3405-B443-4909-A266-D5D97B0ADB72}" srcOrd="0" destOrd="0" presId="urn:microsoft.com/office/officeart/2018/2/layout/IconVerticalSolidList"/>
    <dgm:cxn modelId="{792F3FBC-BACE-4E1E-A9FE-F8A4FF3E19F4}" type="presOf" srcId="{6716D4CF-5E94-4907-9B45-33121CCBD2D9}" destId="{7515DFCE-2830-48EC-9624-D0D2B6459979}" srcOrd="0" destOrd="0" presId="urn:microsoft.com/office/officeart/2018/2/layout/IconVerticalSolidList"/>
    <dgm:cxn modelId="{25652AF1-E820-4E30-BA50-852DD78FD795}" srcId="{6716D4CF-5E94-4907-9B45-33121CCBD2D9}" destId="{615300E3-5D08-4074-92BD-95BA80F09551}" srcOrd="2" destOrd="0" parTransId="{F8C43A24-7066-413B-B180-FB91AA7087D3}" sibTransId="{A8272C19-17BE-4FE9-B5DE-7D0588EB37DC}"/>
    <dgm:cxn modelId="{533EEDF2-C205-4292-A793-02D8F6AA3E54}" srcId="{6716D4CF-5E94-4907-9B45-33121CCBD2D9}" destId="{44C9A111-FEC0-4835-856A-16BF5C9F70A0}" srcOrd="1" destOrd="0" parTransId="{64B7C3D3-24D4-4052-9F0B-FD64AF221BA3}" sibTransId="{C5734282-6DF2-4702-A49A-018E5BC0304D}"/>
    <dgm:cxn modelId="{673D16FA-E8FC-4462-9AF3-D985FEF78561}" type="presOf" srcId="{8996973D-7FB2-447A-AC46-793926EE4CD5}" destId="{57A2C747-8840-4454-B252-1A7458A03632}" srcOrd="0" destOrd="0" presId="urn:microsoft.com/office/officeart/2018/2/layout/IconVerticalSolidList"/>
    <dgm:cxn modelId="{2B27A7F5-20CE-4BC2-9497-5D1AB70AE270}" type="presParOf" srcId="{7515DFCE-2830-48EC-9624-D0D2B6459979}" destId="{864B36EE-9AA9-4650-8F65-F57802E4EF94}" srcOrd="0" destOrd="0" presId="urn:microsoft.com/office/officeart/2018/2/layout/IconVerticalSolidList"/>
    <dgm:cxn modelId="{59A9489A-F395-4B3F-AA78-89C36AFC709C}" type="presParOf" srcId="{864B36EE-9AA9-4650-8F65-F57802E4EF94}" destId="{920065B2-9382-4C83-9440-065D06D57A40}" srcOrd="0" destOrd="0" presId="urn:microsoft.com/office/officeart/2018/2/layout/IconVerticalSolidList"/>
    <dgm:cxn modelId="{E71B375C-B95E-4F87-AA5F-CFA868B7A04A}" type="presParOf" srcId="{864B36EE-9AA9-4650-8F65-F57802E4EF94}" destId="{EEA91355-5A19-4C1C-9867-27F82E4BA203}" srcOrd="1" destOrd="0" presId="urn:microsoft.com/office/officeart/2018/2/layout/IconVerticalSolidList"/>
    <dgm:cxn modelId="{DAC2DC11-74A0-438C-AC5B-AF902BBF2836}" type="presParOf" srcId="{864B36EE-9AA9-4650-8F65-F57802E4EF94}" destId="{4A131D71-FE96-46CE-BAB8-9D300462E8FD}" srcOrd="2" destOrd="0" presId="urn:microsoft.com/office/officeart/2018/2/layout/IconVerticalSolidList"/>
    <dgm:cxn modelId="{6FEB7E62-DFD3-460F-B331-AC68263CFB87}" type="presParOf" srcId="{864B36EE-9AA9-4650-8F65-F57802E4EF94}" destId="{57A2C747-8840-4454-B252-1A7458A03632}" srcOrd="3" destOrd="0" presId="urn:microsoft.com/office/officeart/2018/2/layout/IconVerticalSolidList"/>
    <dgm:cxn modelId="{AB1AE593-45B1-42E9-8C68-3CC6E34B869B}" type="presParOf" srcId="{7515DFCE-2830-48EC-9624-D0D2B6459979}" destId="{47102568-94E2-43C0-BD26-0E9454FB027F}" srcOrd="1" destOrd="0" presId="urn:microsoft.com/office/officeart/2018/2/layout/IconVerticalSolidList"/>
    <dgm:cxn modelId="{C9F6BB22-144C-43EC-AAC6-C8902393EAEC}" type="presParOf" srcId="{7515DFCE-2830-48EC-9624-D0D2B6459979}" destId="{3B33F19B-925E-4BA3-804B-9C968A0FCA65}" srcOrd="2" destOrd="0" presId="urn:microsoft.com/office/officeart/2018/2/layout/IconVerticalSolidList"/>
    <dgm:cxn modelId="{98CE178B-1191-4AD8-A47E-E5F5B727D82F}" type="presParOf" srcId="{3B33F19B-925E-4BA3-804B-9C968A0FCA65}" destId="{0705DB69-79FE-4936-BFBE-C07647323D7B}" srcOrd="0" destOrd="0" presId="urn:microsoft.com/office/officeart/2018/2/layout/IconVerticalSolidList"/>
    <dgm:cxn modelId="{E3202B7A-0D4F-4423-8FAD-2D9231038E91}" type="presParOf" srcId="{3B33F19B-925E-4BA3-804B-9C968A0FCA65}" destId="{F519A70D-8AF1-4BCC-8B1D-2408C6C4B3C9}" srcOrd="1" destOrd="0" presId="urn:microsoft.com/office/officeart/2018/2/layout/IconVerticalSolidList"/>
    <dgm:cxn modelId="{9DDF29F4-B3F1-49BC-9258-D63573DF83F3}" type="presParOf" srcId="{3B33F19B-925E-4BA3-804B-9C968A0FCA65}" destId="{71CF31F0-3E89-4ED2-A0D6-4CC17DEB42D8}" srcOrd="2" destOrd="0" presId="urn:microsoft.com/office/officeart/2018/2/layout/IconVerticalSolidList"/>
    <dgm:cxn modelId="{9DF436D3-588F-48B5-ACB9-25C1F8999C9D}" type="presParOf" srcId="{3B33F19B-925E-4BA3-804B-9C968A0FCA65}" destId="{9698A7FA-8153-4A61-8542-BF011BC5E8CE}" srcOrd="3" destOrd="0" presId="urn:microsoft.com/office/officeart/2018/2/layout/IconVerticalSolidList"/>
    <dgm:cxn modelId="{60E8C4FC-1852-40E3-BA03-DD9667E1ED99}" type="presParOf" srcId="{7515DFCE-2830-48EC-9624-D0D2B6459979}" destId="{C8970E69-F4C9-4E88-A31F-9D01B3CF7B38}" srcOrd="3" destOrd="0" presId="urn:microsoft.com/office/officeart/2018/2/layout/IconVerticalSolidList"/>
    <dgm:cxn modelId="{965F614A-E6C2-4ADE-B227-E8FE344948F2}" type="presParOf" srcId="{7515DFCE-2830-48EC-9624-D0D2B6459979}" destId="{A4943E5A-867F-4C45-A351-C5A03272BF69}" srcOrd="4" destOrd="0" presId="urn:microsoft.com/office/officeart/2018/2/layout/IconVerticalSolidList"/>
    <dgm:cxn modelId="{BB05A6D5-0457-4AD8-A28D-E5EBA44815CF}" type="presParOf" srcId="{A4943E5A-867F-4C45-A351-C5A03272BF69}" destId="{08E0E512-99FD-4954-8AFC-0F476196B061}" srcOrd="0" destOrd="0" presId="urn:microsoft.com/office/officeart/2018/2/layout/IconVerticalSolidList"/>
    <dgm:cxn modelId="{FE1BC288-2B8A-4F5C-8D52-983DB275600A}" type="presParOf" srcId="{A4943E5A-867F-4C45-A351-C5A03272BF69}" destId="{07B52F5A-FE4E-49BC-9964-A3312DD75D60}" srcOrd="1" destOrd="0" presId="urn:microsoft.com/office/officeart/2018/2/layout/IconVerticalSolidList"/>
    <dgm:cxn modelId="{4AFD8C0F-2A7C-4169-AFB7-458731DEAE77}" type="presParOf" srcId="{A4943E5A-867F-4C45-A351-C5A03272BF69}" destId="{E77F3866-E5DD-4E96-8DDF-022C5892FAC6}" srcOrd="2" destOrd="0" presId="urn:microsoft.com/office/officeart/2018/2/layout/IconVerticalSolidList"/>
    <dgm:cxn modelId="{8ABBC7FC-A105-4B42-A282-AC0E667CC7AB}" type="presParOf" srcId="{A4943E5A-867F-4C45-A351-C5A03272BF69}" destId="{2327BF5B-6344-4D9B-8887-D50F358B37CE}" srcOrd="3" destOrd="0" presId="urn:microsoft.com/office/officeart/2018/2/layout/IconVerticalSolidList"/>
    <dgm:cxn modelId="{E3A96951-5D97-4A08-8C2A-7F4F50988321}" type="presParOf" srcId="{7515DFCE-2830-48EC-9624-D0D2B6459979}" destId="{77723E0E-62E1-4C91-87B4-FAC02CC1F4CB}" srcOrd="5" destOrd="0" presId="urn:microsoft.com/office/officeart/2018/2/layout/IconVerticalSolidList"/>
    <dgm:cxn modelId="{EFD94085-6F06-4A25-B85A-5F092536E2FF}" type="presParOf" srcId="{7515DFCE-2830-48EC-9624-D0D2B6459979}" destId="{8950EF0F-E659-490C-A188-CED0767C2C86}" srcOrd="6" destOrd="0" presId="urn:microsoft.com/office/officeart/2018/2/layout/IconVerticalSolidList"/>
    <dgm:cxn modelId="{AE7E7B07-6974-4553-98C9-EBDF1B15B2E3}" type="presParOf" srcId="{8950EF0F-E659-490C-A188-CED0767C2C86}" destId="{A62F3DBF-313F-471D-AB90-AE112ABAFE01}" srcOrd="0" destOrd="0" presId="urn:microsoft.com/office/officeart/2018/2/layout/IconVerticalSolidList"/>
    <dgm:cxn modelId="{F7BBEF15-DCA2-47F1-9619-142A7CFF977E}" type="presParOf" srcId="{8950EF0F-E659-490C-A188-CED0767C2C86}" destId="{0A099798-D2F8-40EE-89FB-69A9DE03AD49}" srcOrd="1" destOrd="0" presId="urn:microsoft.com/office/officeart/2018/2/layout/IconVerticalSolidList"/>
    <dgm:cxn modelId="{8BD1FBC7-336B-40AC-ADF5-709B2C141D5D}" type="presParOf" srcId="{8950EF0F-E659-490C-A188-CED0767C2C86}" destId="{11CBB081-0C2A-43CE-A92A-DFA2923583E9}" srcOrd="2" destOrd="0" presId="urn:microsoft.com/office/officeart/2018/2/layout/IconVerticalSolidList"/>
    <dgm:cxn modelId="{04CAFBC5-1A1A-49B1-A76A-3A2BF88E5A6B}" type="presParOf" srcId="{8950EF0F-E659-490C-A188-CED0767C2C86}" destId="{F8BE3405-B443-4909-A266-D5D97B0ADB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9B211-A0D5-4A35-961B-12AA18770B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D23590A-34F0-4569-B697-1C902ABC229C}">
      <dgm:prSet/>
      <dgm:spPr/>
      <dgm:t>
        <a:bodyPr/>
        <a:lstStyle/>
        <a:p>
          <a:r>
            <a:rPr lang="en-US"/>
            <a:t>• Fortalecimiento del reporte comunitario en salud.</a:t>
          </a:r>
        </a:p>
      </dgm:t>
    </dgm:pt>
    <dgm:pt modelId="{4A799735-6DFB-4DD1-85B5-61F3F122C3C0}" type="parTrans" cxnId="{A1E62035-C017-4A02-9B17-069C2B4FBCD6}">
      <dgm:prSet/>
      <dgm:spPr/>
      <dgm:t>
        <a:bodyPr/>
        <a:lstStyle/>
        <a:p>
          <a:endParaRPr lang="en-US"/>
        </a:p>
      </dgm:t>
    </dgm:pt>
    <dgm:pt modelId="{51108104-1D85-42FC-A7F6-FB5E3DB50075}" type="sibTrans" cxnId="{A1E62035-C017-4A02-9B17-069C2B4FBCD6}">
      <dgm:prSet/>
      <dgm:spPr/>
      <dgm:t>
        <a:bodyPr/>
        <a:lstStyle/>
        <a:p>
          <a:endParaRPr lang="en-US"/>
        </a:p>
      </dgm:t>
    </dgm:pt>
    <dgm:pt modelId="{DBBEF3BF-77C4-452C-8335-3D44A10B0AC6}">
      <dgm:prSet/>
      <dgm:spPr/>
      <dgm:t>
        <a:bodyPr/>
        <a:lstStyle/>
        <a:p>
          <a:r>
            <a:rPr lang="en-US"/>
            <a:t>• Ejercicios prácticos con formatos y canales de comunicación.</a:t>
          </a:r>
        </a:p>
      </dgm:t>
    </dgm:pt>
    <dgm:pt modelId="{93003849-10A8-4F38-BA1B-A6B2DB96CCB6}" type="parTrans" cxnId="{ABC73394-EDC6-448D-ACF5-263651926237}">
      <dgm:prSet/>
      <dgm:spPr/>
      <dgm:t>
        <a:bodyPr/>
        <a:lstStyle/>
        <a:p>
          <a:endParaRPr lang="en-US"/>
        </a:p>
      </dgm:t>
    </dgm:pt>
    <dgm:pt modelId="{34A714E7-6BCB-46CF-AAE2-0B1AB6211DFE}" type="sibTrans" cxnId="{ABC73394-EDC6-448D-ACF5-263651926237}">
      <dgm:prSet/>
      <dgm:spPr/>
      <dgm:t>
        <a:bodyPr/>
        <a:lstStyle/>
        <a:p>
          <a:endParaRPr lang="en-US"/>
        </a:p>
      </dgm:t>
    </dgm:pt>
    <dgm:pt modelId="{588CAC75-7CBE-4018-A2BF-8B184DD4588D}">
      <dgm:prSet/>
      <dgm:spPr/>
      <dgm:t>
        <a:bodyPr/>
        <a:lstStyle/>
        <a:p>
          <a:r>
            <a:rPr lang="en-US"/>
            <a:t>• Capacitación en primeros auxilios: RCP, hemorragias, quemaduras, intoxicaciones.</a:t>
          </a:r>
        </a:p>
      </dgm:t>
    </dgm:pt>
    <dgm:pt modelId="{D1085A3E-D0CA-40E6-8A9D-D94C1F7AA94C}" type="parTrans" cxnId="{6673E4A6-9494-4418-8691-BCBBF6370B17}">
      <dgm:prSet/>
      <dgm:spPr/>
      <dgm:t>
        <a:bodyPr/>
        <a:lstStyle/>
        <a:p>
          <a:endParaRPr lang="en-US"/>
        </a:p>
      </dgm:t>
    </dgm:pt>
    <dgm:pt modelId="{94CB8A2E-54C3-4C05-A8DD-522DBC9C1E96}" type="sibTrans" cxnId="{6673E4A6-9494-4418-8691-BCBBF6370B17}">
      <dgm:prSet/>
      <dgm:spPr/>
      <dgm:t>
        <a:bodyPr/>
        <a:lstStyle/>
        <a:p>
          <a:endParaRPr lang="en-US"/>
        </a:p>
      </dgm:t>
    </dgm:pt>
    <dgm:pt modelId="{283E3F1B-2915-4AF8-916D-C6D2C60BFC1F}">
      <dgm:prSet/>
      <dgm:spPr/>
      <dgm:t>
        <a:bodyPr/>
        <a:lstStyle/>
        <a:p>
          <a:r>
            <a:rPr lang="en-US"/>
            <a:t>• Líderes replican conocimientos en sus veredas.</a:t>
          </a:r>
        </a:p>
      </dgm:t>
    </dgm:pt>
    <dgm:pt modelId="{A570ACC2-9399-4290-A561-C1C6C91582C5}" type="parTrans" cxnId="{5359ACA8-A3D0-4A93-9FE0-061268F23328}">
      <dgm:prSet/>
      <dgm:spPr/>
      <dgm:t>
        <a:bodyPr/>
        <a:lstStyle/>
        <a:p>
          <a:endParaRPr lang="en-US"/>
        </a:p>
      </dgm:t>
    </dgm:pt>
    <dgm:pt modelId="{7F63BCEA-A0FB-4452-BBCC-A99E7F9E0712}" type="sibTrans" cxnId="{5359ACA8-A3D0-4A93-9FE0-061268F23328}">
      <dgm:prSet/>
      <dgm:spPr/>
      <dgm:t>
        <a:bodyPr/>
        <a:lstStyle/>
        <a:p>
          <a:endParaRPr lang="en-US"/>
        </a:p>
      </dgm:t>
    </dgm:pt>
    <dgm:pt modelId="{8B277006-2BB7-4FD0-AF26-C190018FCAB0}" type="pres">
      <dgm:prSet presAssocID="{5B09B211-A0D5-4A35-961B-12AA18770B19}" presName="root" presStyleCnt="0">
        <dgm:presLayoutVars>
          <dgm:dir/>
          <dgm:resizeHandles val="exact"/>
        </dgm:presLayoutVars>
      </dgm:prSet>
      <dgm:spPr/>
    </dgm:pt>
    <dgm:pt modelId="{1F40D351-49E3-4756-819A-DDAE53B94C4A}" type="pres">
      <dgm:prSet presAssocID="{3D23590A-34F0-4569-B697-1C902ABC229C}" presName="compNode" presStyleCnt="0"/>
      <dgm:spPr/>
    </dgm:pt>
    <dgm:pt modelId="{B27691D4-543B-4034-8C82-6A59B7AD9EA8}" type="pres">
      <dgm:prSet presAssocID="{3D23590A-34F0-4569-B697-1C902ABC229C}" presName="bgRect" presStyleLbl="bgShp" presStyleIdx="0" presStyleCnt="4"/>
      <dgm:spPr/>
    </dgm:pt>
    <dgm:pt modelId="{22017748-FAF6-4B25-80D7-385CFDD04B1C}" type="pres">
      <dgm:prSet presAssocID="{3D23590A-34F0-4569-B697-1C902ABC229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mpagne Glasses"/>
        </a:ext>
      </dgm:extLst>
    </dgm:pt>
    <dgm:pt modelId="{C2958232-69DC-46C8-92F2-F971CC0D7718}" type="pres">
      <dgm:prSet presAssocID="{3D23590A-34F0-4569-B697-1C902ABC229C}" presName="spaceRect" presStyleCnt="0"/>
      <dgm:spPr/>
    </dgm:pt>
    <dgm:pt modelId="{58204554-E84B-486D-98D9-03BCE480E388}" type="pres">
      <dgm:prSet presAssocID="{3D23590A-34F0-4569-B697-1C902ABC229C}" presName="parTx" presStyleLbl="revTx" presStyleIdx="0" presStyleCnt="4">
        <dgm:presLayoutVars>
          <dgm:chMax val="0"/>
          <dgm:chPref val="0"/>
        </dgm:presLayoutVars>
      </dgm:prSet>
      <dgm:spPr/>
    </dgm:pt>
    <dgm:pt modelId="{27E43B77-3772-4C38-9BBD-C6C2A2A8B4E2}" type="pres">
      <dgm:prSet presAssocID="{51108104-1D85-42FC-A7F6-FB5E3DB50075}" presName="sibTrans" presStyleCnt="0"/>
      <dgm:spPr/>
    </dgm:pt>
    <dgm:pt modelId="{00042E74-27C0-4DF2-8774-92936F8DA8D1}" type="pres">
      <dgm:prSet presAssocID="{DBBEF3BF-77C4-452C-8335-3D44A10B0AC6}" presName="compNode" presStyleCnt="0"/>
      <dgm:spPr/>
    </dgm:pt>
    <dgm:pt modelId="{79876BB7-5858-4849-84E9-DC63520CF9FA}" type="pres">
      <dgm:prSet presAssocID="{DBBEF3BF-77C4-452C-8335-3D44A10B0AC6}" presName="bgRect" presStyleLbl="bgShp" presStyleIdx="1" presStyleCnt="4"/>
      <dgm:spPr/>
    </dgm:pt>
    <dgm:pt modelId="{02F0B0D5-6529-44B3-996A-58A903B6FCAE}" type="pres">
      <dgm:prSet presAssocID="{DBBEF3BF-77C4-452C-8335-3D44A10B0AC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eo"/>
        </a:ext>
      </dgm:extLst>
    </dgm:pt>
    <dgm:pt modelId="{F8CDE419-D794-40C1-A84A-97C645A92BFC}" type="pres">
      <dgm:prSet presAssocID="{DBBEF3BF-77C4-452C-8335-3D44A10B0AC6}" presName="spaceRect" presStyleCnt="0"/>
      <dgm:spPr/>
    </dgm:pt>
    <dgm:pt modelId="{85DBBCF1-5C6F-4CBD-B75E-156302C07702}" type="pres">
      <dgm:prSet presAssocID="{DBBEF3BF-77C4-452C-8335-3D44A10B0AC6}" presName="parTx" presStyleLbl="revTx" presStyleIdx="1" presStyleCnt="4">
        <dgm:presLayoutVars>
          <dgm:chMax val="0"/>
          <dgm:chPref val="0"/>
        </dgm:presLayoutVars>
      </dgm:prSet>
      <dgm:spPr/>
    </dgm:pt>
    <dgm:pt modelId="{16AC2CCC-77E4-49D7-9406-08341763AB4C}" type="pres">
      <dgm:prSet presAssocID="{34A714E7-6BCB-46CF-AAE2-0B1AB6211DFE}" presName="sibTrans" presStyleCnt="0"/>
      <dgm:spPr/>
    </dgm:pt>
    <dgm:pt modelId="{DF88CF81-DA2D-4620-97F8-B8428B7AC977}" type="pres">
      <dgm:prSet presAssocID="{588CAC75-7CBE-4018-A2BF-8B184DD4588D}" presName="compNode" presStyleCnt="0"/>
      <dgm:spPr/>
    </dgm:pt>
    <dgm:pt modelId="{483854FB-E435-40C8-BC59-FD67DFD25488}" type="pres">
      <dgm:prSet presAssocID="{588CAC75-7CBE-4018-A2BF-8B184DD4588D}" presName="bgRect" presStyleLbl="bgShp" presStyleIdx="2" presStyleCnt="4"/>
      <dgm:spPr/>
    </dgm:pt>
    <dgm:pt modelId="{4AF1D663-CE77-4ADE-A29B-25F463FC5AA5}" type="pres">
      <dgm:prSet presAssocID="{588CAC75-7CBE-4018-A2BF-8B184DD4588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ego"/>
        </a:ext>
      </dgm:extLst>
    </dgm:pt>
    <dgm:pt modelId="{109F5191-18CA-4443-BDB0-68FE62F50EBA}" type="pres">
      <dgm:prSet presAssocID="{588CAC75-7CBE-4018-A2BF-8B184DD4588D}" presName="spaceRect" presStyleCnt="0"/>
      <dgm:spPr/>
    </dgm:pt>
    <dgm:pt modelId="{A359DCA9-648F-44B1-A3E6-C72E7AEA44F7}" type="pres">
      <dgm:prSet presAssocID="{588CAC75-7CBE-4018-A2BF-8B184DD4588D}" presName="parTx" presStyleLbl="revTx" presStyleIdx="2" presStyleCnt="4">
        <dgm:presLayoutVars>
          <dgm:chMax val="0"/>
          <dgm:chPref val="0"/>
        </dgm:presLayoutVars>
      </dgm:prSet>
      <dgm:spPr/>
    </dgm:pt>
    <dgm:pt modelId="{F76D5F60-38C6-4356-B454-1CB59BC4E8B7}" type="pres">
      <dgm:prSet presAssocID="{94CB8A2E-54C3-4C05-A8DD-522DBC9C1E96}" presName="sibTrans" presStyleCnt="0"/>
      <dgm:spPr/>
    </dgm:pt>
    <dgm:pt modelId="{A8C3A0CB-1112-4F4E-9FCA-9DDDF940EB03}" type="pres">
      <dgm:prSet presAssocID="{283E3F1B-2915-4AF8-916D-C6D2C60BFC1F}" presName="compNode" presStyleCnt="0"/>
      <dgm:spPr/>
    </dgm:pt>
    <dgm:pt modelId="{06C609EC-D108-4450-B51A-7FD727F13E6A}" type="pres">
      <dgm:prSet presAssocID="{283E3F1B-2915-4AF8-916D-C6D2C60BFC1F}" presName="bgRect" presStyleLbl="bgShp" presStyleIdx="3" presStyleCnt="4"/>
      <dgm:spPr/>
    </dgm:pt>
    <dgm:pt modelId="{D7B07004-052B-4BAD-90C3-2C809F9F3D08}" type="pres">
      <dgm:prSet presAssocID="{283E3F1B-2915-4AF8-916D-C6D2C60BFC1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E9116476-ED14-45D7-96DA-F1EA72024384}" type="pres">
      <dgm:prSet presAssocID="{283E3F1B-2915-4AF8-916D-C6D2C60BFC1F}" presName="spaceRect" presStyleCnt="0"/>
      <dgm:spPr/>
    </dgm:pt>
    <dgm:pt modelId="{BD1284DF-E4CE-47F8-AD42-F1E595E81183}" type="pres">
      <dgm:prSet presAssocID="{283E3F1B-2915-4AF8-916D-C6D2C60BFC1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1E62035-C017-4A02-9B17-069C2B4FBCD6}" srcId="{5B09B211-A0D5-4A35-961B-12AA18770B19}" destId="{3D23590A-34F0-4569-B697-1C902ABC229C}" srcOrd="0" destOrd="0" parTransId="{4A799735-6DFB-4DD1-85B5-61F3F122C3C0}" sibTransId="{51108104-1D85-42FC-A7F6-FB5E3DB50075}"/>
    <dgm:cxn modelId="{9054E18D-E6C4-43C5-A34B-9F7D68F3AC27}" type="presOf" srcId="{3D23590A-34F0-4569-B697-1C902ABC229C}" destId="{58204554-E84B-486D-98D9-03BCE480E388}" srcOrd="0" destOrd="0" presId="urn:microsoft.com/office/officeart/2018/2/layout/IconVerticalSolidList"/>
    <dgm:cxn modelId="{ABC73394-EDC6-448D-ACF5-263651926237}" srcId="{5B09B211-A0D5-4A35-961B-12AA18770B19}" destId="{DBBEF3BF-77C4-452C-8335-3D44A10B0AC6}" srcOrd="1" destOrd="0" parTransId="{93003849-10A8-4F38-BA1B-A6B2DB96CCB6}" sibTransId="{34A714E7-6BCB-46CF-AAE2-0B1AB6211DFE}"/>
    <dgm:cxn modelId="{6587B395-1193-4102-AD78-C0DDBA0C221D}" type="presOf" srcId="{588CAC75-7CBE-4018-A2BF-8B184DD4588D}" destId="{A359DCA9-648F-44B1-A3E6-C72E7AEA44F7}" srcOrd="0" destOrd="0" presId="urn:microsoft.com/office/officeart/2018/2/layout/IconVerticalSolidList"/>
    <dgm:cxn modelId="{6673E4A6-9494-4418-8691-BCBBF6370B17}" srcId="{5B09B211-A0D5-4A35-961B-12AA18770B19}" destId="{588CAC75-7CBE-4018-A2BF-8B184DD4588D}" srcOrd="2" destOrd="0" parTransId="{D1085A3E-D0CA-40E6-8A9D-D94C1F7AA94C}" sibTransId="{94CB8A2E-54C3-4C05-A8DD-522DBC9C1E96}"/>
    <dgm:cxn modelId="{5359ACA8-A3D0-4A93-9FE0-061268F23328}" srcId="{5B09B211-A0D5-4A35-961B-12AA18770B19}" destId="{283E3F1B-2915-4AF8-916D-C6D2C60BFC1F}" srcOrd="3" destOrd="0" parTransId="{A570ACC2-9399-4290-A561-C1C6C91582C5}" sibTransId="{7F63BCEA-A0FB-4452-BBCC-A99E7F9E0712}"/>
    <dgm:cxn modelId="{6D34C4B9-4460-4F62-8E27-02F692AABC31}" type="presOf" srcId="{283E3F1B-2915-4AF8-916D-C6D2C60BFC1F}" destId="{BD1284DF-E4CE-47F8-AD42-F1E595E81183}" srcOrd="0" destOrd="0" presId="urn:microsoft.com/office/officeart/2018/2/layout/IconVerticalSolidList"/>
    <dgm:cxn modelId="{07F8E8C8-4482-4A2C-AAA6-A634F2A1A834}" type="presOf" srcId="{5B09B211-A0D5-4A35-961B-12AA18770B19}" destId="{8B277006-2BB7-4FD0-AF26-C190018FCAB0}" srcOrd="0" destOrd="0" presId="urn:microsoft.com/office/officeart/2018/2/layout/IconVerticalSolidList"/>
    <dgm:cxn modelId="{635E31EF-3A1E-4DCE-AEDE-4D9AFE3D4062}" type="presOf" srcId="{DBBEF3BF-77C4-452C-8335-3D44A10B0AC6}" destId="{85DBBCF1-5C6F-4CBD-B75E-156302C07702}" srcOrd="0" destOrd="0" presId="urn:microsoft.com/office/officeart/2018/2/layout/IconVerticalSolidList"/>
    <dgm:cxn modelId="{8AB746A8-AFEF-4BFA-BAC9-11EF8C806874}" type="presParOf" srcId="{8B277006-2BB7-4FD0-AF26-C190018FCAB0}" destId="{1F40D351-49E3-4756-819A-DDAE53B94C4A}" srcOrd="0" destOrd="0" presId="urn:microsoft.com/office/officeart/2018/2/layout/IconVerticalSolidList"/>
    <dgm:cxn modelId="{5E4368B7-4862-449B-AB71-44D159EA4310}" type="presParOf" srcId="{1F40D351-49E3-4756-819A-DDAE53B94C4A}" destId="{B27691D4-543B-4034-8C82-6A59B7AD9EA8}" srcOrd="0" destOrd="0" presId="urn:microsoft.com/office/officeart/2018/2/layout/IconVerticalSolidList"/>
    <dgm:cxn modelId="{50931AAA-5F33-43E7-B495-B196E8A8819D}" type="presParOf" srcId="{1F40D351-49E3-4756-819A-DDAE53B94C4A}" destId="{22017748-FAF6-4B25-80D7-385CFDD04B1C}" srcOrd="1" destOrd="0" presId="urn:microsoft.com/office/officeart/2018/2/layout/IconVerticalSolidList"/>
    <dgm:cxn modelId="{A1A648BD-C09C-40EA-A67C-260B3B0F6DFD}" type="presParOf" srcId="{1F40D351-49E3-4756-819A-DDAE53B94C4A}" destId="{C2958232-69DC-46C8-92F2-F971CC0D7718}" srcOrd="2" destOrd="0" presId="urn:microsoft.com/office/officeart/2018/2/layout/IconVerticalSolidList"/>
    <dgm:cxn modelId="{109951C2-444E-453A-80A8-1D370BB28109}" type="presParOf" srcId="{1F40D351-49E3-4756-819A-DDAE53B94C4A}" destId="{58204554-E84B-486D-98D9-03BCE480E388}" srcOrd="3" destOrd="0" presId="urn:microsoft.com/office/officeart/2018/2/layout/IconVerticalSolidList"/>
    <dgm:cxn modelId="{2A0D5B72-7DB8-4F0B-8E1F-FBA859F84145}" type="presParOf" srcId="{8B277006-2BB7-4FD0-AF26-C190018FCAB0}" destId="{27E43B77-3772-4C38-9BBD-C6C2A2A8B4E2}" srcOrd="1" destOrd="0" presId="urn:microsoft.com/office/officeart/2018/2/layout/IconVerticalSolidList"/>
    <dgm:cxn modelId="{554124FB-97A7-43F3-8F70-1F863B8EF4A9}" type="presParOf" srcId="{8B277006-2BB7-4FD0-AF26-C190018FCAB0}" destId="{00042E74-27C0-4DF2-8774-92936F8DA8D1}" srcOrd="2" destOrd="0" presId="urn:microsoft.com/office/officeart/2018/2/layout/IconVerticalSolidList"/>
    <dgm:cxn modelId="{8F23B2CF-E991-451F-9D87-93F05CAE99DD}" type="presParOf" srcId="{00042E74-27C0-4DF2-8774-92936F8DA8D1}" destId="{79876BB7-5858-4849-84E9-DC63520CF9FA}" srcOrd="0" destOrd="0" presId="urn:microsoft.com/office/officeart/2018/2/layout/IconVerticalSolidList"/>
    <dgm:cxn modelId="{31E1D9E9-E891-43F8-8098-FE2868AD8214}" type="presParOf" srcId="{00042E74-27C0-4DF2-8774-92936F8DA8D1}" destId="{02F0B0D5-6529-44B3-996A-58A903B6FCAE}" srcOrd="1" destOrd="0" presId="urn:microsoft.com/office/officeart/2018/2/layout/IconVerticalSolidList"/>
    <dgm:cxn modelId="{9D262C3B-176E-4C59-A86F-3906BC0D553A}" type="presParOf" srcId="{00042E74-27C0-4DF2-8774-92936F8DA8D1}" destId="{F8CDE419-D794-40C1-A84A-97C645A92BFC}" srcOrd="2" destOrd="0" presId="urn:microsoft.com/office/officeart/2018/2/layout/IconVerticalSolidList"/>
    <dgm:cxn modelId="{738A81D2-2D2A-4903-A68E-2DF87DDF91A4}" type="presParOf" srcId="{00042E74-27C0-4DF2-8774-92936F8DA8D1}" destId="{85DBBCF1-5C6F-4CBD-B75E-156302C07702}" srcOrd="3" destOrd="0" presId="urn:microsoft.com/office/officeart/2018/2/layout/IconVerticalSolidList"/>
    <dgm:cxn modelId="{95C57133-8BE1-42C4-900F-AE199876BB5C}" type="presParOf" srcId="{8B277006-2BB7-4FD0-AF26-C190018FCAB0}" destId="{16AC2CCC-77E4-49D7-9406-08341763AB4C}" srcOrd="3" destOrd="0" presId="urn:microsoft.com/office/officeart/2018/2/layout/IconVerticalSolidList"/>
    <dgm:cxn modelId="{9A71A495-9116-4BE0-8F9C-3A77A6E407F5}" type="presParOf" srcId="{8B277006-2BB7-4FD0-AF26-C190018FCAB0}" destId="{DF88CF81-DA2D-4620-97F8-B8428B7AC977}" srcOrd="4" destOrd="0" presId="urn:microsoft.com/office/officeart/2018/2/layout/IconVerticalSolidList"/>
    <dgm:cxn modelId="{DD45524B-EDDD-459D-8033-C030DE0E0CB2}" type="presParOf" srcId="{DF88CF81-DA2D-4620-97F8-B8428B7AC977}" destId="{483854FB-E435-40C8-BC59-FD67DFD25488}" srcOrd="0" destOrd="0" presId="urn:microsoft.com/office/officeart/2018/2/layout/IconVerticalSolidList"/>
    <dgm:cxn modelId="{555E3518-3088-483C-9EE8-60FF93EC9C92}" type="presParOf" srcId="{DF88CF81-DA2D-4620-97F8-B8428B7AC977}" destId="{4AF1D663-CE77-4ADE-A29B-25F463FC5AA5}" srcOrd="1" destOrd="0" presId="urn:microsoft.com/office/officeart/2018/2/layout/IconVerticalSolidList"/>
    <dgm:cxn modelId="{BC43B0C7-966B-4E2D-AD79-9E7FADFABDF5}" type="presParOf" srcId="{DF88CF81-DA2D-4620-97F8-B8428B7AC977}" destId="{109F5191-18CA-4443-BDB0-68FE62F50EBA}" srcOrd="2" destOrd="0" presId="urn:microsoft.com/office/officeart/2018/2/layout/IconVerticalSolidList"/>
    <dgm:cxn modelId="{EF6F0390-6028-433D-A27B-4B73E6B4484B}" type="presParOf" srcId="{DF88CF81-DA2D-4620-97F8-B8428B7AC977}" destId="{A359DCA9-648F-44B1-A3E6-C72E7AEA44F7}" srcOrd="3" destOrd="0" presId="urn:microsoft.com/office/officeart/2018/2/layout/IconVerticalSolidList"/>
    <dgm:cxn modelId="{26471895-60D6-470A-B7BB-0F88D47D038F}" type="presParOf" srcId="{8B277006-2BB7-4FD0-AF26-C190018FCAB0}" destId="{F76D5F60-38C6-4356-B454-1CB59BC4E8B7}" srcOrd="5" destOrd="0" presId="urn:microsoft.com/office/officeart/2018/2/layout/IconVerticalSolidList"/>
    <dgm:cxn modelId="{A0C0753E-28F3-42C8-BB76-B6CE4EB26A33}" type="presParOf" srcId="{8B277006-2BB7-4FD0-AF26-C190018FCAB0}" destId="{A8C3A0CB-1112-4F4E-9FCA-9DDDF940EB03}" srcOrd="6" destOrd="0" presId="urn:microsoft.com/office/officeart/2018/2/layout/IconVerticalSolidList"/>
    <dgm:cxn modelId="{F5CFDF10-20A4-4753-AD89-B772D9981612}" type="presParOf" srcId="{A8C3A0CB-1112-4F4E-9FCA-9DDDF940EB03}" destId="{06C609EC-D108-4450-B51A-7FD727F13E6A}" srcOrd="0" destOrd="0" presId="urn:microsoft.com/office/officeart/2018/2/layout/IconVerticalSolidList"/>
    <dgm:cxn modelId="{C35E13ED-38E3-425F-AB90-B2AE680116F2}" type="presParOf" srcId="{A8C3A0CB-1112-4F4E-9FCA-9DDDF940EB03}" destId="{D7B07004-052B-4BAD-90C3-2C809F9F3D08}" srcOrd="1" destOrd="0" presId="urn:microsoft.com/office/officeart/2018/2/layout/IconVerticalSolidList"/>
    <dgm:cxn modelId="{493B7480-9F3B-4EED-9E44-6C652A7214CB}" type="presParOf" srcId="{A8C3A0CB-1112-4F4E-9FCA-9DDDF940EB03}" destId="{E9116476-ED14-45D7-96DA-F1EA72024384}" srcOrd="2" destOrd="0" presId="urn:microsoft.com/office/officeart/2018/2/layout/IconVerticalSolidList"/>
    <dgm:cxn modelId="{07A8629D-66B2-4663-B11E-4CFE47B31BAB}" type="presParOf" srcId="{A8C3A0CB-1112-4F4E-9FCA-9DDDF940EB03}" destId="{BD1284DF-E4CE-47F8-AD42-F1E595E811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95F81F-4B5B-483C-A312-2948543AF24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DA353EE-CCA6-4A61-B19D-6F7EC9B4712A}">
      <dgm:prSet/>
      <dgm:spPr/>
      <dgm:t>
        <a:bodyPr/>
        <a:lstStyle/>
        <a:p>
          <a:pPr>
            <a:defRPr cap="all"/>
          </a:pPr>
          <a:r>
            <a:rPr lang="en-US"/>
            <a:t>• Oficios a EDESA solicitando mejoras en agua y recolección de residuos.</a:t>
          </a:r>
        </a:p>
      </dgm:t>
    </dgm:pt>
    <dgm:pt modelId="{961C3111-B117-45F5-85A6-1F1C6B4224A7}" type="parTrans" cxnId="{0489A254-D6BF-4239-A29F-57E12E66E06D}">
      <dgm:prSet/>
      <dgm:spPr/>
      <dgm:t>
        <a:bodyPr/>
        <a:lstStyle/>
        <a:p>
          <a:endParaRPr lang="en-US"/>
        </a:p>
      </dgm:t>
    </dgm:pt>
    <dgm:pt modelId="{ABEE5A4A-27F8-438C-8A42-2811036050A2}" type="sibTrans" cxnId="{0489A254-D6BF-4239-A29F-57E12E66E06D}">
      <dgm:prSet/>
      <dgm:spPr/>
      <dgm:t>
        <a:bodyPr/>
        <a:lstStyle/>
        <a:p>
          <a:endParaRPr lang="en-US"/>
        </a:p>
      </dgm:t>
    </dgm:pt>
    <dgm:pt modelId="{617E60B5-D0B8-49A6-A6FA-7E230282834A}">
      <dgm:prSet/>
      <dgm:spPr/>
      <dgm:t>
        <a:bodyPr/>
        <a:lstStyle/>
        <a:p>
          <a:pPr>
            <a:defRPr cap="all"/>
          </a:pPr>
          <a:r>
            <a:rPr lang="en-US"/>
            <a:t>• REVCOM actúa como enlace entre comunidad e instituciones.</a:t>
          </a:r>
        </a:p>
      </dgm:t>
    </dgm:pt>
    <dgm:pt modelId="{0B2FC6E2-8BD6-461D-9C78-98969539A787}" type="parTrans" cxnId="{FE185532-D44A-4424-8127-76D93789540D}">
      <dgm:prSet/>
      <dgm:spPr/>
      <dgm:t>
        <a:bodyPr/>
        <a:lstStyle/>
        <a:p>
          <a:endParaRPr lang="en-US"/>
        </a:p>
      </dgm:t>
    </dgm:pt>
    <dgm:pt modelId="{0C2F1BBB-F3C2-4A40-9851-D6CF73C9458D}" type="sibTrans" cxnId="{FE185532-D44A-4424-8127-76D93789540D}">
      <dgm:prSet/>
      <dgm:spPr/>
      <dgm:t>
        <a:bodyPr/>
        <a:lstStyle/>
        <a:p>
          <a:endParaRPr lang="en-US"/>
        </a:p>
      </dgm:t>
    </dgm:pt>
    <dgm:pt modelId="{43928931-BDA1-4CE2-86E0-653633EC3783}">
      <dgm:prSet/>
      <dgm:spPr/>
      <dgm:t>
        <a:bodyPr/>
        <a:lstStyle/>
        <a:p>
          <a:pPr>
            <a:defRPr cap="all"/>
          </a:pPr>
          <a:r>
            <a:rPr lang="en-US"/>
            <a:t>• Denuncias fundamentadas en hallazgos del diagnóstico participativo.</a:t>
          </a:r>
        </a:p>
      </dgm:t>
    </dgm:pt>
    <dgm:pt modelId="{16908AB5-A412-4A3F-9BDF-19751B6400AB}" type="parTrans" cxnId="{6F36547D-FD22-4777-AE3B-208B8AD92901}">
      <dgm:prSet/>
      <dgm:spPr/>
      <dgm:t>
        <a:bodyPr/>
        <a:lstStyle/>
        <a:p>
          <a:endParaRPr lang="en-US"/>
        </a:p>
      </dgm:t>
    </dgm:pt>
    <dgm:pt modelId="{2D26F8AB-A099-402E-9A9D-74E105B28D25}" type="sibTrans" cxnId="{6F36547D-FD22-4777-AE3B-208B8AD92901}">
      <dgm:prSet/>
      <dgm:spPr/>
      <dgm:t>
        <a:bodyPr/>
        <a:lstStyle/>
        <a:p>
          <a:endParaRPr lang="en-US"/>
        </a:p>
      </dgm:t>
    </dgm:pt>
    <dgm:pt modelId="{39D9EC40-F644-4D55-85D1-6617D7180742}" type="pres">
      <dgm:prSet presAssocID="{5395F81F-4B5B-483C-A312-2948543AF24E}" presName="root" presStyleCnt="0">
        <dgm:presLayoutVars>
          <dgm:dir/>
          <dgm:resizeHandles val="exact"/>
        </dgm:presLayoutVars>
      </dgm:prSet>
      <dgm:spPr/>
    </dgm:pt>
    <dgm:pt modelId="{816FFB07-F968-47D2-8F6B-9DE4766DCFE0}" type="pres">
      <dgm:prSet presAssocID="{0DA353EE-CCA6-4A61-B19D-6F7EC9B4712A}" presName="compNode" presStyleCnt="0"/>
      <dgm:spPr/>
    </dgm:pt>
    <dgm:pt modelId="{7A952CC0-4F82-4642-8B2B-BEFAFE5D868E}" type="pres">
      <dgm:prSet presAssocID="{0DA353EE-CCA6-4A61-B19D-6F7EC9B4712A}" presName="iconBgRect" presStyleLbl="bgShp" presStyleIdx="0" presStyleCnt="3"/>
      <dgm:spPr/>
    </dgm:pt>
    <dgm:pt modelId="{849B2D72-606D-4406-888D-1CF7AB5A8F48}" type="pres">
      <dgm:prSet presAssocID="{0DA353EE-CCA6-4A61-B19D-6F7EC9B4712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iclaje"/>
        </a:ext>
      </dgm:extLst>
    </dgm:pt>
    <dgm:pt modelId="{B3DAC8F6-9984-4BB5-8DCA-BB2D57D3BFEF}" type="pres">
      <dgm:prSet presAssocID="{0DA353EE-CCA6-4A61-B19D-6F7EC9B4712A}" presName="spaceRect" presStyleCnt="0"/>
      <dgm:spPr/>
    </dgm:pt>
    <dgm:pt modelId="{644A48E5-460C-45AC-BFD2-872B9BB87540}" type="pres">
      <dgm:prSet presAssocID="{0DA353EE-CCA6-4A61-B19D-6F7EC9B4712A}" presName="textRect" presStyleLbl="revTx" presStyleIdx="0" presStyleCnt="3">
        <dgm:presLayoutVars>
          <dgm:chMax val="1"/>
          <dgm:chPref val="1"/>
        </dgm:presLayoutVars>
      </dgm:prSet>
      <dgm:spPr/>
    </dgm:pt>
    <dgm:pt modelId="{A82B0A67-26CF-4172-8F25-DDD98A6F9335}" type="pres">
      <dgm:prSet presAssocID="{ABEE5A4A-27F8-438C-8A42-2811036050A2}" presName="sibTrans" presStyleCnt="0"/>
      <dgm:spPr/>
    </dgm:pt>
    <dgm:pt modelId="{C3A1F464-2472-49F2-A70E-8C25AAC35741}" type="pres">
      <dgm:prSet presAssocID="{617E60B5-D0B8-49A6-A6FA-7E230282834A}" presName="compNode" presStyleCnt="0"/>
      <dgm:spPr/>
    </dgm:pt>
    <dgm:pt modelId="{EC851677-B955-4F63-A9A0-27B30B3CA580}" type="pres">
      <dgm:prSet presAssocID="{617E60B5-D0B8-49A6-A6FA-7E230282834A}" presName="iconBgRect" presStyleLbl="bgShp" presStyleIdx="1" presStyleCnt="3"/>
      <dgm:spPr/>
    </dgm:pt>
    <dgm:pt modelId="{6A8CCDED-756C-43D6-8897-9B7F404A4A72}" type="pres">
      <dgm:prSet presAssocID="{617E60B5-D0B8-49A6-A6FA-7E23028283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33DC7454-9049-4405-9E89-BE8B824728CA}" type="pres">
      <dgm:prSet presAssocID="{617E60B5-D0B8-49A6-A6FA-7E230282834A}" presName="spaceRect" presStyleCnt="0"/>
      <dgm:spPr/>
    </dgm:pt>
    <dgm:pt modelId="{6F2BDAC1-DEB4-46D3-BA8A-2A3E28C7C567}" type="pres">
      <dgm:prSet presAssocID="{617E60B5-D0B8-49A6-A6FA-7E230282834A}" presName="textRect" presStyleLbl="revTx" presStyleIdx="1" presStyleCnt="3">
        <dgm:presLayoutVars>
          <dgm:chMax val="1"/>
          <dgm:chPref val="1"/>
        </dgm:presLayoutVars>
      </dgm:prSet>
      <dgm:spPr/>
    </dgm:pt>
    <dgm:pt modelId="{07A9CDCB-5610-42AB-A230-D38FA5D6D8C4}" type="pres">
      <dgm:prSet presAssocID="{0C2F1BBB-F3C2-4A40-9851-D6CF73C9458D}" presName="sibTrans" presStyleCnt="0"/>
      <dgm:spPr/>
    </dgm:pt>
    <dgm:pt modelId="{62E47909-043B-4EFE-87E3-F5F5FD7C3CCF}" type="pres">
      <dgm:prSet presAssocID="{43928931-BDA1-4CE2-86E0-653633EC3783}" presName="compNode" presStyleCnt="0"/>
      <dgm:spPr/>
    </dgm:pt>
    <dgm:pt modelId="{506222D5-214C-4F52-800E-154130C1CD90}" type="pres">
      <dgm:prSet presAssocID="{43928931-BDA1-4CE2-86E0-653633EC3783}" presName="iconBgRect" presStyleLbl="bgShp" presStyleIdx="2" presStyleCnt="3"/>
      <dgm:spPr/>
    </dgm:pt>
    <dgm:pt modelId="{2AC4D644-3FE6-40FA-AD4E-BD0DCBD01213}" type="pres">
      <dgm:prSet presAssocID="{43928931-BDA1-4CE2-86E0-653633EC378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3D9222E6-D8E2-4DCB-9708-9239CDF71A5D}" type="pres">
      <dgm:prSet presAssocID="{43928931-BDA1-4CE2-86E0-653633EC3783}" presName="spaceRect" presStyleCnt="0"/>
      <dgm:spPr/>
    </dgm:pt>
    <dgm:pt modelId="{A1505DFC-3C1C-4CB5-BABF-31F017371B33}" type="pres">
      <dgm:prSet presAssocID="{43928931-BDA1-4CE2-86E0-653633EC378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7C2A531-4F97-4E88-A557-49435DC1FF43}" type="presOf" srcId="{617E60B5-D0B8-49A6-A6FA-7E230282834A}" destId="{6F2BDAC1-DEB4-46D3-BA8A-2A3E28C7C567}" srcOrd="0" destOrd="0" presId="urn:microsoft.com/office/officeart/2018/5/layout/IconCircleLabelList"/>
    <dgm:cxn modelId="{FE185532-D44A-4424-8127-76D93789540D}" srcId="{5395F81F-4B5B-483C-A312-2948543AF24E}" destId="{617E60B5-D0B8-49A6-A6FA-7E230282834A}" srcOrd="1" destOrd="0" parTransId="{0B2FC6E2-8BD6-461D-9C78-98969539A787}" sibTransId="{0C2F1BBB-F3C2-4A40-9851-D6CF73C9458D}"/>
    <dgm:cxn modelId="{70F75935-4E82-48AF-897C-4A271F4301AF}" type="presOf" srcId="{43928931-BDA1-4CE2-86E0-653633EC3783}" destId="{A1505DFC-3C1C-4CB5-BABF-31F017371B33}" srcOrd="0" destOrd="0" presId="urn:microsoft.com/office/officeart/2018/5/layout/IconCircleLabelList"/>
    <dgm:cxn modelId="{0489A254-D6BF-4239-A29F-57E12E66E06D}" srcId="{5395F81F-4B5B-483C-A312-2948543AF24E}" destId="{0DA353EE-CCA6-4A61-B19D-6F7EC9B4712A}" srcOrd="0" destOrd="0" parTransId="{961C3111-B117-45F5-85A6-1F1C6B4224A7}" sibTransId="{ABEE5A4A-27F8-438C-8A42-2811036050A2}"/>
    <dgm:cxn modelId="{6F36547D-FD22-4777-AE3B-208B8AD92901}" srcId="{5395F81F-4B5B-483C-A312-2948543AF24E}" destId="{43928931-BDA1-4CE2-86E0-653633EC3783}" srcOrd="2" destOrd="0" parTransId="{16908AB5-A412-4A3F-9BDF-19751B6400AB}" sibTransId="{2D26F8AB-A099-402E-9A9D-74E105B28D25}"/>
    <dgm:cxn modelId="{A99D577F-717C-4A51-A7FF-6CAFFF25B0E7}" type="presOf" srcId="{0DA353EE-CCA6-4A61-B19D-6F7EC9B4712A}" destId="{644A48E5-460C-45AC-BFD2-872B9BB87540}" srcOrd="0" destOrd="0" presId="urn:microsoft.com/office/officeart/2018/5/layout/IconCircleLabelList"/>
    <dgm:cxn modelId="{4160D0E6-5EC7-4D2B-80FE-099BD88E4BBD}" type="presOf" srcId="{5395F81F-4B5B-483C-A312-2948543AF24E}" destId="{39D9EC40-F644-4D55-85D1-6617D7180742}" srcOrd="0" destOrd="0" presId="urn:microsoft.com/office/officeart/2018/5/layout/IconCircleLabelList"/>
    <dgm:cxn modelId="{AC2C9DD7-624B-4230-8F0A-2FB011438672}" type="presParOf" srcId="{39D9EC40-F644-4D55-85D1-6617D7180742}" destId="{816FFB07-F968-47D2-8F6B-9DE4766DCFE0}" srcOrd="0" destOrd="0" presId="urn:microsoft.com/office/officeart/2018/5/layout/IconCircleLabelList"/>
    <dgm:cxn modelId="{2EEAFB98-B833-4876-A8CB-21C9B79F9F7F}" type="presParOf" srcId="{816FFB07-F968-47D2-8F6B-9DE4766DCFE0}" destId="{7A952CC0-4F82-4642-8B2B-BEFAFE5D868E}" srcOrd="0" destOrd="0" presId="urn:microsoft.com/office/officeart/2018/5/layout/IconCircleLabelList"/>
    <dgm:cxn modelId="{7DE73C76-B6F4-465F-B488-279EAD62C640}" type="presParOf" srcId="{816FFB07-F968-47D2-8F6B-9DE4766DCFE0}" destId="{849B2D72-606D-4406-888D-1CF7AB5A8F48}" srcOrd="1" destOrd="0" presId="urn:microsoft.com/office/officeart/2018/5/layout/IconCircleLabelList"/>
    <dgm:cxn modelId="{C590336B-20E3-403E-A876-4EE4F539761F}" type="presParOf" srcId="{816FFB07-F968-47D2-8F6B-9DE4766DCFE0}" destId="{B3DAC8F6-9984-4BB5-8DCA-BB2D57D3BFEF}" srcOrd="2" destOrd="0" presId="urn:microsoft.com/office/officeart/2018/5/layout/IconCircleLabelList"/>
    <dgm:cxn modelId="{805A780C-A73F-43B7-B0C5-BC9897A7A49E}" type="presParOf" srcId="{816FFB07-F968-47D2-8F6B-9DE4766DCFE0}" destId="{644A48E5-460C-45AC-BFD2-872B9BB87540}" srcOrd="3" destOrd="0" presId="urn:microsoft.com/office/officeart/2018/5/layout/IconCircleLabelList"/>
    <dgm:cxn modelId="{AEEFA9A3-8B7F-4555-A72E-F2214F858394}" type="presParOf" srcId="{39D9EC40-F644-4D55-85D1-6617D7180742}" destId="{A82B0A67-26CF-4172-8F25-DDD98A6F9335}" srcOrd="1" destOrd="0" presId="urn:microsoft.com/office/officeart/2018/5/layout/IconCircleLabelList"/>
    <dgm:cxn modelId="{EEDC22FF-65E1-405E-97C4-76C4EA33F737}" type="presParOf" srcId="{39D9EC40-F644-4D55-85D1-6617D7180742}" destId="{C3A1F464-2472-49F2-A70E-8C25AAC35741}" srcOrd="2" destOrd="0" presId="urn:microsoft.com/office/officeart/2018/5/layout/IconCircleLabelList"/>
    <dgm:cxn modelId="{5F26E78A-2C04-4C87-8DF4-261EFBA0C506}" type="presParOf" srcId="{C3A1F464-2472-49F2-A70E-8C25AAC35741}" destId="{EC851677-B955-4F63-A9A0-27B30B3CA580}" srcOrd="0" destOrd="0" presId="urn:microsoft.com/office/officeart/2018/5/layout/IconCircleLabelList"/>
    <dgm:cxn modelId="{8DDFB74D-49F2-4C64-B13B-2E75CA963987}" type="presParOf" srcId="{C3A1F464-2472-49F2-A70E-8C25AAC35741}" destId="{6A8CCDED-756C-43D6-8897-9B7F404A4A72}" srcOrd="1" destOrd="0" presId="urn:microsoft.com/office/officeart/2018/5/layout/IconCircleLabelList"/>
    <dgm:cxn modelId="{E1BA7149-DEC3-48BB-9FA0-155FD01DC6F9}" type="presParOf" srcId="{C3A1F464-2472-49F2-A70E-8C25AAC35741}" destId="{33DC7454-9049-4405-9E89-BE8B824728CA}" srcOrd="2" destOrd="0" presId="urn:microsoft.com/office/officeart/2018/5/layout/IconCircleLabelList"/>
    <dgm:cxn modelId="{FDDDD1A8-36D4-4294-8835-D1274CF562D0}" type="presParOf" srcId="{C3A1F464-2472-49F2-A70E-8C25AAC35741}" destId="{6F2BDAC1-DEB4-46D3-BA8A-2A3E28C7C567}" srcOrd="3" destOrd="0" presId="urn:microsoft.com/office/officeart/2018/5/layout/IconCircleLabelList"/>
    <dgm:cxn modelId="{55FB23D3-8DB4-4103-9EA4-23FAA79AAC9D}" type="presParOf" srcId="{39D9EC40-F644-4D55-85D1-6617D7180742}" destId="{07A9CDCB-5610-42AB-A230-D38FA5D6D8C4}" srcOrd="3" destOrd="0" presId="urn:microsoft.com/office/officeart/2018/5/layout/IconCircleLabelList"/>
    <dgm:cxn modelId="{90898521-CF33-4C13-A012-4C4F2D74BDB7}" type="presParOf" srcId="{39D9EC40-F644-4D55-85D1-6617D7180742}" destId="{62E47909-043B-4EFE-87E3-F5F5FD7C3CCF}" srcOrd="4" destOrd="0" presId="urn:microsoft.com/office/officeart/2018/5/layout/IconCircleLabelList"/>
    <dgm:cxn modelId="{0705A1C6-79D1-4120-985A-AD70CF44E97D}" type="presParOf" srcId="{62E47909-043B-4EFE-87E3-F5F5FD7C3CCF}" destId="{506222D5-214C-4F52-800E-154130C1CD90}" srcOrd="0" destOrd="0" presId="urn:microsoft.com/office/officeart/2018/5/layout/IconCircleLabelList"/>
    <dgm:cxn modelId="{C4DCE0ED-5AAF-4C78-BB85-F9A1B0F0F2C4}" type="presParOf" srcId="{62E47909-043B-4EFE-87E3-F5F5FD7C3CCF}" destId="{2AC4D644-3FE6-40FA-AD4E-BD0DCBD01213}" srcOrd="1" destOrd="0" presId="urn:microsoft.com/office/officeart/2018/5/layout/IconCircleLabelList"/>
    <dgm:cxn modelId="{E9EFAEA3-9416-4FC0-9E5D-586A675F25A4}" type="presParOf" srcId="{62E47909-043B-4EFE-87E3-F5F5FD7C3CCF}" destId="{3D9222E6-D8E2-4DCB-9708-9239CDF71A5D}" srcOrd="2" destOrd="0" presId="urn:microsoft.com/office/officeart/2018/5/layout/IconCircleLabelList"/>
    <dgm:cxn modelId="{CDF01938-A1A3-4B65-A51B-D9FAB6A47707}" type="presParOf" srcId="{62E47909-043B-4EFE-87E3-F5F5FD7C3CCF}" destId="{A1505DFC-3C1C-4CB5-BABF-31F017371B3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83A052-D30B-4433-9A03-00E9922C796E}" type="doc">
      <dgm:prSet loTypeId="urn:microsoft.com/office/officeart/2016/7/layout/RepeatingBendingProcessNew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873E59-C8E4-45AC-83BF-824BFDEB414C}">
      <dgm:prSet/>
      <dgm:spPr/>
      <dgm:t>
        <a:bodyPr/>
        <a:lstStyle/>
        <a:p>
          <a:r>
            <a:rPr lang="en-US"/>
            <a:t>• Fase 1: Diagnóstico y recolección de saberes con sabedores tradicionales.</a:t>
          </a:r>
        </a:p>
      </dgm:t>
    </dgm:pt>
    <dgm:pt modelId="{CB88D64F-CB0A-4AED-9AF2-5462D291A7D3}" type="parTrans" cxnId="{1C6143A5-31A8-4A21-B261-7826A71166CE}">
      <dgm:prSet/>
      <dgm:spPr/>
      <dgm:t>
        <a:bodyPr/>
        <a:lstStyle/>
        <a:p>
          <a:endParaRPr lang="en-US"/>
        </a:p>
      </dgm:t>
    </dgm:pt>
    <dgm:pt modelId="{75FCA367-9857-4CB6-AB52-13C4053A578B}" type="sibTrans" cxnId="{1C6143A5-31A8-4A21-B261-7826A71166CE}">
      <dgm:prSet/>
      <dgm:spPr/>
      <dgm:t>
        <a:bodyPr/>
        <a:lstStyle/>
        <a:p>
          <a:endParaRPr lang="en-US"/>
        </a:p>
      </dgm:t>
    </dgm:pt>
    <dgm:pt modelId="{F5BB3FE1-21A4-4EF4-B1D5-6B6DC900AB09}">
      <dgm:prSet/>
      <dgm:spPr/>
      <dgm:t>
        <a:bodyPr/>
        <a:lstStyle/>
        <a:p>
          <a:r>
            <a:rPr lang="en-US" dirty="0"/>
            <a:t>• Fase 2: </a:t>
          </a:r>
          <a:r>
            <a:rPr lang="en-US" dirty="0" err="1"/>
            <a:t>Validación</a:t>
          </a:r>
          <a:r>
            <a:rPr lang="en-US" dirty="0"/>
            <a:t> </a:t>
          </a:r>
          <a:r>
            <a:rPr lang="en-US" dirty="0" err="1"/>
            <a:t>científica</a:t>
          </a:r>
          <a:r>
            <a:rPr lang="en-US" dirty="0"/>
            <a:t> y </a:t>
          </a:r>
          <a:r>
            <a:rPr lang="en-US" dirty="0" err="1"/>
            <a:t>diseño</a:t>
          </a:r>
          <a:r>
            <a:rPr lang="en-US" dirty="0"/>
            <a:t> </a:t>
          </a:r>
          <a:r>
            <a:rPr lang="en-US" dirty="0" err="1"/>
            <a:t>pedagógico</a:t>
          </a:r>
          <a:r>
            <a:rPr lang="en-US" dirty="0"/>
            <a:t> de la </a:t>
          </a:r>
          <a:r>
            <a:rPr lang="en-US" dirty="0" err="1"/>
            <a:t>cartilla</a:t>
          </a:r>
          <a:r>
            <a:rPr lang="en-US" dirty="0"/>
            <a:t>.</a:t>
          </a:r>
        </a:p>
      </dgm:t>
    </dgm:pt>
    <dgm:pt modelId="{90AB226A-3BF1-4B5D-84CD-6C14DAC92C90}" type="parTrans" cxnId="{13C89F86-2758-49E2-9E1F-23A85D8AC33D}">
      <dgm:prSet/>
      <dgm:spPr/>
      <dgm:t>
        <a:bodyPr/>
        <a:lstStyle/>
        <a:p>
          <a:endParaRPr lang="en-US"/>
        </a:p>
      </dgm:t>
    </dgm:pt>
    <dgm:pt modelId="{B290962F-1682-4838-8F29-1EF5EC4F33B6}" type="sibTrans" cxnId="{13C89F86-2758-49E2-9E1F-23A85D8AC33D}">
      <dgm:prSet/>
      <dgm:spPr/>
      <dgm:t>
        <a:bodyPr/>
        <a:lstStyle/>
        <a:p>
          <a:endParaRPr lang="en-US"/>
        </a:p>
      </dgm:t>
    </dgm:pt>
    <dgm:pt modelId="{3300DCB8-765E-474C-8A1E-CF2F4DED8D54}">
      <dgm:prSet/>
      <dgm:spPr/>
      <dgm:t>
        <a:bodyPr/>
        <a:lstStyle/>
        <a:p>
          <a:r>
            <a:rPr lang="en-US"/>
            <a:t>• Fase 3: Implementación práctica, fortalecimiento de la huerta e intercambio de semillas.</a:t>
          </a:r>
        </a:p>
      </dgm:t>
    </dgm:pt>
    <dgm:pt modelId="{898150F1-6E4B-4F65-8ED2-F450FE2385D8}" type="parTrans" cxnId="{02AACC5B-815B-4F8D-AB63-430B31D22C7D}">
      <dgm:prSet/>
      <dgm:spPr/>
      <dgm:t>
        <a:bodyPr/>
        <a:lstStyle/>
        <a:p>
          <a:endParaRPr lang="en-US"/>
        </a:p>
      </dgm:t>
    </dgm:pt>
    <dgm:pt modelId="{639B853A-5A0C-4FB2-A42B-4EF58F8FB5DE}" type="sibTrans" cxnId="{02AACC5B-815B-4F8D-AB63-430B31D22C7D}">
      <dgm:prSet/>
      <dgm:spPr/>
      <dgm:t>
        <a:bodyPr/>
        <a:lstStyle/>
        <a:p>
          <a:endParaRPr lang="en-US"/>
        </a:p>
      </dgm:t>
    </dgm:pt>
    <dgm:pt modelId="{A2373466-395B-4131-95E4-6630367EDCB8}">
      <dgm:prSet/>
      <dgm:spPr/>
      <dgm:t>
        <a:bodyPr/>
        <a:lstStyle/>
        <a:p>
          <a:r>
            <a:rPr lang="en-US" dirty="0" err="1"/>
            <a:t>Duración</a:t>
          </a:r>
          <a:r>
            <a:rPr lang="en-US" dirty="0"/>
            <a:t>: 6 meses</a:t>
          </a:r>
        </a:p>
      </dgm:t>
    </dgm:pt>
    <dgm:pt modelId="{632C1440-FAD4-45B6-A8F6-6486D78D18CE}" type="parTrans" cxnId="{E419F639-3B6F-4F63-858C-D3D270ED322C}">
      <dgm:prSet/>
      <dgm:spPr/>
      <dgm:t>
        <a:bodyPr/>
        <a:lstStyle/>
        <a:p>
          <a:endParaRPr lang="en-US"/>
        </a:p>
      </dgm:t>
    </dgm:pt>
    <dgm:pt modelId="{90FE7709-8362-4922-94B4-933D707551F3}" type="sibTrans" cxnId="{E419F639-3B6F-4F63-858C-D3D270ED322C}">
      <dgm:prSet/>
      <dgm:spPr/>
      <dgm:t>
        <a:bodyPr/>
        <a:lstStyle/>
        <a:p>
          <a:endParaRPr lang="en-US"/>
        </a:p>
      </dgm:t>
    </dgm:pt>
    <dgm:pt modelId="{FA23BCA8-9DA2-4882-A0A5-7617B3F767BC}">
      <dgm:prSet/>
      <dgm:spPr/>
      <dgm:t>
        <a:bodyPr/>
        <a:lstStyle/>
        <a:p>
          <a:r>
            <a:rPr lang="en-US"/>
            <a:t>Monto solicitado: $37.500.000 COP</a:t>
          </a:r>
        </a:p>
      </dgm:t>
    </dgm:pt>
    <dgm:pt modelId="{0BAAF865-865C-4868-8694-9FECE2A70912}" type="parTrans" cxnId="{23F2AED7-F406-42D5-B3C0-685061FDF07D}">
      <dgm:prSet/>
      <dgm:spPr/>
      <dgm:t>
        <a:bodyPr/>
        <a:lstStyle/>
        <a:p>
          <a:endParaRPr lang="en-US"/>
        </a:p>
      </dgm:t>
    </dgm:pt>
    <dgm:pt modelId="{F75C818B-96B8-46C1-ABC5-414CDB5DBA48}" type="sibTrans" cxnId="{23F2AED7-F406-42D5-B3C0-685061FDF07D}">
      <dgm:prSet/>
      <dgm:spPr/>
      <dgm:t>
        <a:bodyPr/>
        <a:lstStyle/>
        <a:p>
          <a:endParaRPr lang="en-US"/>
        </a:p>
      </dgm:t>
    </dgm:pt>
    <dgm:pt modelId="{4E7EC5C2-90F5-4F79-8969-158153FB40C2}" type="pres">
      <dgm:prSet presAssocID="{E983A052-D30B-4433-9A03-00E9922C796E}" presName="Name0" presStyleCnt="0">
        <dgm:presLayoutVars>
          <dgm:dir/>
          <dgm:resizeHandles val="exact"/>
        </dgm:presLayoutVars>
      </dgm:prSet>
      <dgm:spPr/>
    </dgm:pt>
    <dgm:pt modelId="{859B7AE8-EC6B-4B1A-AF9B-69647AA48ECB}" type="pres">
      <dgm:prSet presAssocID="{B3873E59-C8E4-45AC-83BF-824BFDEB414C}" presName="node" presStyleLbl="node1" presStyleIdx="0" presStyleCnt="5">
        <dgm:presLayoutVars>
          <dgm:bulletEnabled val="1"/>
        </dgm:presLayoutVars>
      </dgm:prSet>
      <dgm:spPr/>
    </dgm:pt>
    <dgm:pt modelId="{DCF99DB5-CA1D-423B-A8AB-6F9CF03FF96B}" type="pres">
      <dgm:prSet presAssocID="{75FCA367-9857-4CB6-AB52-13C4053A578B}" presName="sibTrans" presStyleLbl="sibTrans1D1" presStyleIdx="0" presStyleCnt="4"/>
      <dgm:spPr/>
    </dgm:pt>
    <dgm:pt modelId="{D5B080BA-3050-4777-A02D-2BCF19DB7FA5}" type="pres">
      <dgm:prSet presAssocID="{75FCA367-9857-4CB6-AB52-13C4053A578B}" presName="connectorText" presStyleLbl="sibTrans1D1" presStyleIdx="0" presStyleCnt="4"/>
      <dgm:spPr/>
    </dgm:pt>
    <dgm:pt modelId="{15DF9825-5143-44CF-B28B-693D2ED56B9C}" type="pres">
      <dgm:prSet presAssocID="{F5BB3FE1-21A4-4EF4-B1D5-6B6DC900AB09}" presName="node" presStyleLbl="node1" presStyleIdx="1" presStyleCnt="5">
        <dgm:presLayoutVars>
          <dgm:bulletEnabled val="1"/>
        </dgm:presLayoutVars>
      </dgm:prSet>
      <dgm:spPr/>
    </dgm:pt>
    <dgm:pt modelId="{5372AE69-62C5-4AC9-8FEE-73196CA4D040}" type="pres">
      <dgm:prSet presAssocID="{B290962F-1682-4838-8F29-1EF5EC4F33B6}" presName="sibTrans" presStyleLbl="sibTrans1D1" presStyleIdx="1" presStyleCnt="4"/>
      <dgm:spPr/>
    </dgm:pt>
    <dgm:pt modelId="{DC52FD59-3B42-4282-8C67-8CAF8D2CC5DE}" type="pres">
      <dgm:prSet presAssocID="{B290962F-1682-4838-8F29-1EF5EC4F33B6}" presName="connectorText" presStyleLbl="sibTrans1D1" presStyleIdx="1" presStyleCnt="4"/>
      <dgm:spPr/>
    </dgm:pt>
    <dgm:pt modelId="{469BB459-24F4-44D2-839F-AF0858854F28}" type="pres">
      <dgm:prSet presAssocID="{3300DCB8-765E-474C-8A1E-CF2F4DED8D54}" presName="node" presStyleLbl="node1" presStyleIdx="2" presStyleCnt="5">
        <dgm:presLayoutVars>
          <dgm:bulletEnabled val="1"/>
        </dgm:presLayoutVars>
      </dgm:prSet>
      <dgm:spPr/>
    </dgm:pt>
    <dgm:pt modelId="{A5EC8FD6-96AF-4A4C-8F51-AA246F0FEB61}" type="pres">
      <dgm:prSet presAssocID="{639B853A-5A0C-4FB2-A42B-4EF58F8FB5DE}" presName="sibTrans" presStyleLbl="sibTrans1D1" presStyleIdx="2" presStyleCnt="4"/>
      <dgm:spPr/>
    </dgm:pt>
    <dgm:pt modelId="{89CE6EF4-6338-40B8-93F0-84C9DCAC79B7}" type="pres">
      <dgm:prSet presAssocID="{639B853A-5A0C-4FB2-A42B-4EF58F8FB5DE}" presName="connectorText" presStyleLbl="sibTrans1D1" presStyleIdx="2" presStyleCnt="4"/>
      <dgm:spPr/>
    </dgm:pt>
    <dgm:pt modelId="{4A9EB8B0-90FF-40EF-9E65-708EA404546C}" type="pres">
      <dgm:prSet presAssocID="{A2373466-395B-4131-95E4-6630367EDCB8}" presName="node" presStyleLbl="node1" presStyleIdx="3" presStyleCnt="5">
        <dgm:presLayoutVars>
          <dgm:bulletEnabled val="1"/>
        </dgm:presLayoutVars>
      </dgm:prSet>
      <dgm:spPr/>
    </dgm:pt>
    <dgm:pt modelId="{D0D243DE-BC30-4543-BCBD-5B27A1BBAB60}" type="pres">
      <dgm:prSet presAssocID="{90FE7709-8362-4922-94B4-933D707551F3}" presName="sibTrans" presStyleLbl="sibTrans1D1" presStyleIdx="3" presStyleCnt="4"/>
      <dgm:spPr/>
    </dgm:pt>
    <dgm:pt modelId="{43211E5B-C0B7-4E92-B834-043FB4C3BD64}" type="pres">
      <dgm:prSet presAssocID="{90FE7709-8362-4922-94B4-933D707551F3}" presName="connectorText" presStyleLbl="sibTrans1D1" presStyleIdx="3" presStyleCnt="4"/>
      <dgm:spPr/>
    </dgm:pt>
    <dgm:pt modelId="{4D685091-296D-414D-8B28-FA779CFF7084}" type="pres">
      <dgm:prSet presAssocID="{FA23BCA8-9DA2-4882-A0A5-7617B3F767BC}" presName="node" presStyleLbl="node1" presStyleIdx="4" presStyleCnt="5">
        <dgm:presLayoutVars>
          <dgm:bulletEnabled val="1"/>
        </dgm:presLayoutVars>
      </dgm:prSet>
      <dgm:spPr/>
    </dgm:pt>
  </dgm:ptLst>
  <dgm:cxnLst>
    <dgm:cxn modelId="{5DCA2A21-993E-4D0B-92B9-633C430C4BDD}" type="presOf" srcId="{FA23BCA8-9DA2-4882-A0A5-7617B3F767BC}" destId="{4D685091-296D-414D-8B28-FA779CFF7084}" srcOrd="0" destOrd="0" presId="urn:microsoft.com/office/officeart/2016/7/layout/RepeatingBendingProcessNew"/>
    <dgm:cxn modelId="{E46AD722-432F-4F4E-BB5D-0A4B86DB5B2E}" type="presOf" srcId="{F5BB3FE1-21A4-4EF4-B1D5-6B6DC900AB09}" destId="{15DF9825-5143-44CF-B28B-693D2ED56B9C}" srcOrd="0" destOrd="0" presId="urn:microsoft.com/office/officeart/2016/7/layout/RepeatingBendingProcessNew"/>
    <dgm:cxn modelId="{0EA37025-A4D0-42B3-A14A-2A9C7843A8C0}" type="presOf" srcId="{A2373466-395B-4131-95E4-6630367EDCB8}" destId="{4A9EB8B0-90FF-40EF-9E65-708EA404546C}" srcOrd="0" destOrd="0" presId="urn:microsoft.com/office/officeart/2016/7/layout/RepeatingBendingProcessNew"/>
    <dgm:cxn modelId="{833A6332-0C59-4F50-BEED-BFB2FB319E8E}" type="presOf" srcId="{B3873E59-C8E4-45AC-83BF-824BFDEB414C}" destId="{859B7AE8-EC6B-4B1A-AF9B-69647AA48ECB}" srcOrd="0" destOrd="0" presId="urn:microsoft.com/office/officeart/2016/7/layout/RepeatingBendingProcessNew"/>
    <dgm:cxn modelId="{E419F639-3B6F-4F63-858C-D3D270ED322C}" srcId="{E983A052-D30B-4433-9A03-00E9922C796E}" destId="{A2373466-395B-4131-95E4-6630367EDCB8}" srcOrd="3" destOrd="0" parTransId="{632C1440-FAD4-45B6-A8F6-6486D78D18CE}" sibTransId="{90FE7709-8362-4922-94B4-933D707551F3}"/>
    <dgm:cxn modelId="{3DEC653D-5E47-48CF-9C86-55892F93A0D6}" type="presOf" srcId="{E983A052-D30B-4433-9A03-00E9922C796E}" destId="{4E7EC5C2-90F5-4F79-8969-158153FB40C2}" srcOrd="0" destOrd="0" presId="urn:microsoft.com/office/officeart/2016/7/layout/RepeatingBendingProcessNew"/>
    <dgm:cxn modelId="{049E383E-FB6E-4274-BC06-9F7783087736}" type="presOf" srcId="{B290962F-1682-4838-8F29-1EF5EC4F33B6}" destId="{DC52FD59-3B42-4282-8C67-8CAF8D2CC5DE}" srcOrd="1" destOrd="0" presId="urn:microsoft.com/office/officeart/2016/7/layout/RepeatingBendingProcessNew"/>
    <dgm:cxn modelId="{93B01240-BCE2-4790-9A5D-A0D855C1F484}" type="presOf" srcId="{B290962F-1682-4838-8F29-1EF5EC4F33B6}" destId="{5372AE69-62C5-4AC9-8FEE-73196CA4D040}" srcOrd="0" destOrd="0" presId="urn:microsoft.com/office/officeart/2016/7/layout/RepeatingBendingProcessNew"/>
    <dgm:cxn modelId="{D3CBD340-AEA8-4A6E-A246-2CFD078630A8}" type="presOf" srcId="{90FE7709-8362-4922-94B4-933D707551F3}" destId="{43211E5B-C0B7-4E92-B834-043FB4C3BD64}" srcOrd="1" destOrd="0" presId="urn:microsoft.com/office/officeart/2016/7/layout/RepeatingBendingProcessNew"/>
    <dgm:cxn modelId="{02AACC5B-815B-4F8D-AB63-430B31D22C7D}" srcId="{E983A052-D30B-4433-9A03-00E9922C796E}" destId="{3300DCB8-765E-474C-8A1E-CF2F4DED8D54}" srcOrd="2" destOrd="0" parTransId="{898150F1-6E4B-4F65-8ED2-F450FE2385D8}" sibTransId="{639B853A-5A0C-4FB2-A42B-4EF58F8FB5DE}"/>
    <dgm:cxn modelId="{01877A56-D111-4389-A29F-E77EF578C21B}" type="presOf" srcId="{75FCA367-9857-4CB6-AB52-13C4053A578B}" destId="{D5B080BA-3050-4777-A02D-2BCF19DB7FA5}" srcOrd="1" destOrd="0" presId="urn:microsoft.com/office/officeart/2016/7/layout/RepeatingBendingProcessNew"/>
    <dgm:cxn modelId="{B19C2F7C-DE99-4878-94C2-073964C5F928}" type="presOf" srcId="{639B853A-5A0C-4FB2-A42B-4EF58F8FB5DE}" destId="{89CE6EF4-6338-40B8-93F0-84C9DCAC79B7}" srcOrd="1" destOrd="0" presId="urn:microsoft.com/office/officeart/2016/7/layout/RepeatingBendingProcessNew"/>
    <dgm:cxn modelId="{13C89F86-2758-49E2-9E1F-23A85D8AC33D}" srcId="{E983A052-D30B-4433-9A03-00E9922C796E}" destId="{F5BB3FE1-21A4-4EF4-B1D5-6B6DC900AB09}" srcOrd="1" destOrd="0" parTransId="{90AB226A-3BF1-4B5D-84CD-6C14DAC92C90}" sibTransId="{B290962F-1682-4838-8F29-1EF5EC4F33B6}"/>
    <dgm:cxn modelId="{E60FD68E-8277-42D2-86E4-4DFFC96ED46A}" type="presOf" srcId="{639B853A-5A0C-4FB2-A42B-4EF58F8FB5DE}" destId="{A5EC8FD6-96AF-4A4C-8F51-AA246F0FEB61}" srcOrd="0" destOrd="0" presId="urn:microsoft.com/office/officeart/2016/7/layout/RepeatingBendingProcessNew"/>
    <dgm:cxn modelId="{555D65A2-2E09-4069-8A37-480DA5AEDDE6}" type="presOf" srcId="{90FE7709-8362-4922-94B4-933D707551F3}" destId="{D0D243DE-BC30-4543-BCBD-5B27A1BBAB60}" srcOrd="0" destOrd="0" presId="urn:microsoft.com/office/officeart/2016/7/layout/RepeatingBendingProcessNew"/>
    <dgm:cxn modelId="{1C6143A5-31A8-4A21-B261-7826A71166CE}" srcId="{E983A052-D30B-4433-9A03-00E9922C796E}" destId="{B3873E59-C8E4-45AC-83BF-824BFDEB414C}" srcOrd="0" destOrd="0" parTransId="{CB88D64F-CB0A-4AED-9AF2-5462D291A7D3}" sibTransId="{75FCA367-9857-4CB6-AB52-13C4053A578B}"/>
    <dgm:cxn modelId="{31FAC4AC-35FA-4B72-BC17-70D3682A39FE}" type="presOf" srcId="{3300DCB8-765E-474C-8A1E-CF2F4DED8D54}" destId="{469BB459-24F4-44D2-839F-AF0858854F28}" srcOrd="0" destOrd="0" presId="urn:microsoft.com/office/officeart/2016/7/layout/RepeatingBendingProcessNew"/>
    <dgm:cxn modelId="{23F2AED7-F406-42D5-B3C0-685061FDF07D}" srcId="{E983A052-D30B-4433-9A03-00E9922C796E}" destId="{FA23BCA8-9DA2-4882-A0A5-7617B3F767BC}" srcOrd="4" destOrd="0" parTransId="{0BAAF865-865C-4868-8694-9FECE2A70912}" sibTransId="{F75C818B-96B8-46C1-ABC5-414CDB5DBA48}"/>
    <dgm:cxn modelId="{01E138F2-6391-4779-B2E1-FCAA6499C685}" type="presOf" srcId="{75FCA367-9857-4CB6-AB52-13C4053A578B}" destId="{DCF99DB5-CA1D-423B-A8AB-6F9CF03FF96B}" srcOrd="0" destOrd="0" presId="urn:microsoft.com/office/officeart/2016/7/layout/RepeatingBendingProcessNew"/>
    <dgm:cxn modelId="{6DA8F165-4521-4A04-A3D2-29AEC2F52270}" type="presParOf" srcId="{4E7EC5C2-90F5-4F79-8969-158153FB40C2}" destId="{859B7AE8-EC6B-4B1A-AF9B-69647AA48ECB}" srcOrd="0" destOrd="0" presId="urn:microsoft.com/office/officeart/2016/7/layout/RepeatingBendingProcessNew"/>
    <dgm:cxn modelId="{A8F18C0C-48C5-453E-9763-6A8297C9FF33}" type="presParOf" srcId="{4E7EC5C2-90F5-4F79-8969-158153FB40C2}" destId="{DCF99DB5-CA1D-423B-A8AB-6F9CF03FF96B}" srcOrd="1" destOrd="0" presId="urn:microsoft.com/office/officeart/2016/7/layout/RepeatingBendingProcessNew"/>
    <dgm:cxn modelId="{2D903875-2557-4C38-84B0-D426B755A6D7}" type="presParOf" srcId="{DCF99DB5-CA1D-423B-A8AB-6F9CF03FF96B}" destId="{D5B080BA-3050-4777-A02D-2BCF19DB7FA5}" srcOrd="0" destOrd="0" presId="urn:microsoft.com/office/officeart/2016/7/layout/RepeatingBendingProcessNew"/>
    <dgm:cxn modelId="{3B547DE7-BCFC-4D4F-A1AC-E74B59D6E261}" type="presParOf" srcId="{4E7EC5C2-90F5-4F79-8969-158153FB40C2}" destId="{15DF9825-5143-44CF-B28B-693D2ED56B9C}" srcOrd="2" destOrd="0" presId="urn:microsoft.com/office/officeart/2016/7/layout/RepeatingBendingProcessNew"/>
    <dgm:cxn modelId="{0B583879-4D1B-4490-96C2-A98E1EB4485C}" type="presParOf" srcId="{4E7EC5C2-90F5-4F79-8969-158153FB40C2}" destId="{5372AE69-62C5-4AC9-8FEE-73196CA4D040}" srcOrd="3" destOrd="0" presId="urn:microsoft.com/office/officeart/2016/7/layout/RepeatingBendingProcessNew"/>
    <dgm:cxn modelId="{22A7C84B-404D-4FA4-97EC-EE733D5DD5E5}" type="presParOf" srcId="{5372AE69-62C5-4AC9-8FEE-73196CA4D040}" destId="{DC52FD59-3B42-4282-8C67-8CAF8D2CC5DE}" srcOrd="0" destOrd="0" presId="urn:microsoft.com/office/officeart/2016/7/layout/RepeatingBendingProcessNew"/>
    <dgm:cxn modelId="{2E5A0D55-8526-40FA-9614-F3556BA5AD3E}" type="presParOf" srcId="{4E7EC5C2-90F5-4F79-8969-158153FB40C2}" destId="{469BB459-24F4-44D2-839F-AF0858854F28}" srcOrd="4" destOrd="0" presId="urn:microsoft.com/office/officeart/2016/7/layout/RepeatingBendingProcessNew"/>
    <dgm:cxn modelId="{8841D416-1DE4-4B8D-88C3-CB2FFF32DE77}" type="presParOf" srcId="{4E7EC5C2-90F5-4F79-8969-158153FB40C2}" destId="{A5EC8FD6-96AF-4A4C-8F51-AA246F0FEB61}" srcOrd="5" destOrd="0" presId="urn:microsoft.com/office/officeart/2016/7/layout/RepeatingBendingProcessNew"/>
    <dgm:cxn modelId="{338F252C-B366-4EC7-9D61-52A447FC25E6}" type="presParOf" srcId="{A5EC8FD6-96AF-4A4C-8F51-AA246F0FEB61}" destId="{89CE6EF4-6338-40B8-93F0-84C9DCAC79B7}" srcOrd="0" destOrd="0" presId="urn:microsoft.com/office/officeart/2016/7/layout/RepeatingBendingProcessNew"/>
    <dgm:cxn modelId="{3A42B00C-01C7-46FB-B983-92294BFDF865}" type="presParOf" srcId="{4E7EC5C2-90F5-4F79-8969-158153FB40C2}" destId="{4A9EB8B0-90FF-40EF-9E65-708EA404546C}" srcOrd="6" destOrd="0" presId="urn:microsoft.com/office/officeart/2016/7/layout/RepeatingBendingProcessNew"/>
    <dgm:cxn modelId="{9ED31AEA-581B-4D1E-87EA-5B24EFB7A94F}" type="presParOf" srcId="{4E7EC5C2-90F5-4F79-8969-158153FB40C2}" destId="{D0D243DE-BC30-4543-BCBD-5B27A1BBAB60}" srcOrd="7" destOrd="0" presId="urn:microsoft.com/office/officeart/2016/7/layout/RepeatingBendingProcessNew"/>
    <dgm:cxn modelId="{A2ED1711-1E2C-43CC-AE0A-6675AB52EAF2}" type="presParOf" srcId="{D0D243DE-BC30-4543-BCBD-5B27A1BBAB60}" destId="{43211E5B-C0B7-4E92-B834-043FB4C3BD64}" srcOrd="0" destOrd="0" presId="urn:microsoft.com/office/officeart/2016/7/layout/RepeatingBendingProcessNew"/>
    <dgm:cxn modelId="{5024DCC9-59F9-4513-BB1E-A438C486201B}" type="presParOf" srcId="{4E7EC5C2-90F5-4F79-8969-158153FB40C2}" destId="{4D685091-296D-414D-8B28-FA779CFF7084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065B2-9382-4C83-9440-065D06D57A40}">
      <dsp:nvSpPr>
        <dsp:cNvPr id="0" name=""/>
        <dsp:cNvSpPr/>
      </dsp:nvSpPr>
      <dsp:spPr>
        <a:xfrm>
          <a:off x="0" y="2300"/>
          <a:ext cx="4708922" cy="11660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91355-5A19-4C1C-9867-27F82E4BA203}">
      <dsp:nvSpPr>
        <dsp:cNvPr id="0" name=""/>
        <dsp:cNvSpPr/>
      </dsp:nvSpPr>
      <dsp:spPr>
        <a:xfrm>
          <a:off x="352743" y="264672"/>
          <a:ext cx="641351" cy="641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2C747-8840-4454-B252-1A7458A03632}">
      <dsp:nvSpPr>
        <dsp:cNvPr id="0" name=""/>
        <dsp:cNvSpPr/>
      </dsp:nvSpPr>
      <dsp:spPr>
        <a:xfrm>
          <a:off x="1346839" y="2300"/>
          <a:ext cx="336208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Diagnóstico participativo de la VBC.</a:t>
          </a:r>
        </a:p>
      </dsp:txBody>
      <dsp:txXfrm>
        <a:off x="1346839" y="2300"/>
        <a:ext cx="3362082" cy="1166094"/>
      </dsp:txXfrm>
    </dsp:sp>
    <dsp:sp modelId="{0705DB69-79FE-4936-BFBE-C07647323D7B}">
      <dsp:nvSpPr>
        <dsp:cNvPr id="0" name=""/>
        <dsp:cNvSpPr/>
      </dsp:nvSpPr>
      <dsp:spPr>
        <a:xfrm>
          <a:off x="0" y="1459918"/>
          <a:ext cx="4708922" cy="11660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9A70D-8AF1-4BCC-8B1D-2408C6C4B3C9}">
      <dsp:nvSpPr>
        <dsp:cNvPr id="0" name=""/>
        <dsp:cNvSpPr/>
      </dsp:nvSpPr>
      <dsp:spPr>
        <a:xfrm>
          <a:off x="352743" y="1722290"/>
          <a:ext cx="641351" cy="641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8A7FA-8153-4A61-8542-BF011BC5E8CE}">
      <dsp:nvSpPr>
        <dsp:cNvPr id="0" name=""/>
        <dsp:cNvSpPr/>
      </dsp:nvSpPr>
      <dsp:spPr>
        <a:xfrm>
          <a:off x="1346839" y="1459918"/>
          <a:ext cx="336208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Identificación de problemas: baja notificación, canales débiles, falta de capacitación.</a:t>
          </a:r>
        </a:p>
      </dsp:txBody>
      <dsp:txXfrm>
        <a:off x="1346839" y="1459918"/>
        <a:ext cx="3362082" cy="1166094"/>
      </dsp:txXfrm>
    </dsp:sp>
    <dsp:sp modelId="{08E0E512-99FD-4954-8AFC-0F476196B061}">
      <dsp:nvSpPr>
        <dsp:cNvPr id="0" name=""/>
        <dsp:cNvSpPr/>
      </dsp:nvSpPr>
      <dsp:spPr>
        <a:xfrm>
          <a:off x="0" y="2917536"/>
          <a:ext cx="4708922" cy="11660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52F5A-FE4E-49BC-9964-A3312DD75D60}">
      <dsp:nvSpPr>
        <dsp:cNvPr id="0" name=""/>
        <dsp:cNvSpPr/>
      </dsp:nvSpPr>
      <dsp:spPr>
        <a:xfrm>
          <a:off x="352743" y="3179908"/>
          <a:ext cx="641351" cy="641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7BF5B-6344-4D9B-8887-D50F358B37CE}">
      <dsp:nvSpPr>
        <dsp:cNvPr id="0" name=""/>
        <dsp:cNvSpPr/>
      </dsp:nvSpPr>
      <dsp:spPr>
        <a:xfrm>
          <a:off x="1346839" y="2917536"/>
          <a:ext cx="336208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Construcción del cronograma de trabajo semestral.</a:t>
          </a:r>
        </a:p>
      </dsp:txBody>
      <dsp:txXfrm>
        <a:off x="1346839" y="2917536"/>
        <a:ext cx="3362082" cy="1166094"/>
      </dsp:txXfrm>
    </dsp:sp>
    <dsp:sp modelId="{A62F3DBF-313F-471D-AB90-AE112ABAFE01}">
      <dsp:nvSpPr>
        <dsp:cNvPr id="0" name=""/>
        <dsp:cNvSpPr/>
      </dsp:nvSpPr>
      <dsp:spPr>
        <a:xfrm>
          <a:off x="0" y="4375154"/>
          <a:ext cx="4708922" cy="11660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99798-D2F8-40EE-89FB-69A9DE03AD49}">
      <dsp:nvSpPr>
        <dsp:cNvPr id="0" name=""/>
        <dsp:cNvSpPr/>
      </dsp:nvSpPr>
      <dsp:spPr>
        <a:xfrm>
          <a:off x="352743" y="4637526"/>
          <a:ext cx="641351" cy="6413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E3405-B443-4909-A266-D5D97B0ADB72}">
      <dsp:nvSpPr>
        <dsp:cNvPr id="0" name=""/>
        <dsp:cNvSpPr/>
      </dsp:nvSpPr>
      <dsp:spPr>
        <a:xfrm>
          <a:off x="1346839" y="4375154"/>
          <a:ext cx="336208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Caminata por la Salud y socialización del boletín informativo comunitario.</a:t>
          </a:r>
        </a:p>
      </dsp:txBody>
      <dsp:txXfrm>
        <a:off x="1346839" y="4375154"/>
        <a:ext cx="3362082" cy="1166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691D4-543B-4034-8C82-6A59B7AD9EA8}">
      <dsp:nvSpPr>
        <dsp:cNvPr id="0" name=""/>
        <dsp:cNvSpPr/>
      </dsp:nvSpPr>
      <dsp:spPr>
        <a:xfrm>
          <a:off x="0" y="2279"/>
          <a:ext cx="4691043" cy="11554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17748-FAF6-4B25-80D7-385CFDD04B1C}">
      <dsp:nvSpPr>
        <dsp:cNvPr id="0" name=""/>
        <dsp:cNvSpPr/>
      </dsp:nvSpPr>
      <dsp:spPr>
        <a:xfrm>
          <a:off x="349511" y="262246"/>
          <a:ext cx="635474" cy="6354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04554-E84B-486D-98D9-03BCE480E388}">
      <dsp:nvSpPr>
        <dsp:cNvPr id="0" name=""/>
        <dsp:cNvSpPr/>
      </dsp:nvSpPr>
      <dsp:spPr>
        <a:xfrm>
          <a:off x="1334496" y="2279"/>
          <a:ext cx="3356546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Fortalecimiento del reporte comunitario en salud.</a:t>
          </a:r>
        </a:p>
      </dsp:txBody>
      <dsp:txXfrm>
        <a:off x="1334496" y="2279"/>
        <a:ext cx="3356546" cy="1155408"/>
      </dsp:txXfrm>
    </dsp:sp>
    <dsp:sp modelId="{79876BB7-5858-4849-84E9-DC63520CF9FA}">
      <dsp:nvSpPr>
        <dsp:cNvPr id="0" name=""/>
        <dsp:cNvSpPr/>
      </dsp:nvSpPr>
      <dsp:spPr>
        <a:xfrm>
          <a:off x="0" y="1446540"/>
          <a:ext cx="4691043" cy="11554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0B0D5-6529-44B3-996A-58A903B6FCAE}">
      <dsp:nvSpPr>
        <dsp:cNvPr id="0" name=""/>
        <dsp:cNvSpPr/>
      </dsp:nvSpPr>
      <dsp:spPr>
        <a:xfrm>
          <a:off x="349511" y="1706507"/>
          <a:ext cx="635474" cy="6354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BBCF1-5C6F-4CBD-B75E-156302C07702}">
      <dsp:nvSpPr>
        <dsp:cNvPr id="0" name=""/>
        <dsp:cNvSpPr/>
      </dsp:nvSpPr>
      <dsp:spPr>
        <a:xfrm>
          <a:off x="1334496" y="1446540"/>
          <a:ext cx="3356546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Ejercicios prácticos con formatos y canales de comunicación.</a:t>
          </a:r>
        </a:p>
      </dsp:txBody>
      <dsp:txXfrm>
        <a:off x="1334496" y="1446540"/>
        <a:ext cx="3356546" cy="1155408"/>
      </dsp:txXfrm>
    </dsp:sp>
    <dsp:sp modelId="{483854FB-E435-40C8-BC59-FD67DFD25488}">
      <dsp:nvSpPr>
        <dsp:cNvPr id="0" name=""/>
        <dsp:cNvSpPr/>
      </dsp:nvSpPr>
      <dsp:spPr>
        <a:xfrm>
          <a:off x="0" y="2890801"/>
          <a:ext cx="4691043" cy="11554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1D663-CE77-4ADE-A29B-25F463FC5AA5}">
      <dsp:nvSpPr>
        <dsp:cNvPr id="0" name=""/>
        <dsp:cNvSpPr/>
      </dsp:nvSpPr>
      <dsp:spPr>
        <a:xfrm>
          <a:off x="349511" y="3150767"/>
          <a:ext cx="635474" cy="6354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9DCA9-648F-44B1-A3E6-C72E7AEA44F7}">
      <dsp:nvSpPr>
        <dsp:cNvPr id="0" name=""/>
        <dsp:cNvSpPr/>
      </dsp:nvSpPr>
      <dsp:spPr>
        <a:xfrm>
          <a:off x="1334496" y="2890801"/>
          <a:ext cx="3356546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Capacitación en primeros auxilios: RCP, hemorragias, quemaduras, intoxicaciones.</a:t>
          </a:r>
        </a:p>
      </dsp:txBody>
      <dsp:txXfrm>
        <a:off x="1334496" y="2890801"/>
        <a:ext cx="3356546" cy="1155408"/>
      </dsp:txXfrm>
    </dsp:sp>
    <dsp:sp modelId="{06C609EC-D108-4450-B51A-7FD727F13E6A}">
      <dsp:nvSpPr>
        <dsp:cNvPr id="0" name=""/>
        <dsp:cNvSpPr/>
      </dsp:nvSpPr>
      <dsp:spPr>
        <a:xfrm>
          <a:off x="0" y="4335061"/>
          <a:ext cx="4691043" cy="11554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07004-052B-4BAD-90C3-2C809F9F3D08}">
      <dsp:nvSpPr>
        <dsp:cNvPr id="0" name=""/>
        <dsp:cNvSpPr/>
      </dsp:nvSpPr>
      <dsp:spPr>
        <a:xfrm>
          <a:off x="349511" y="4595028"/>
          <a:ext cx="635474" cy="6354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284DF-E4CE-47F8-AD42-F1E595E81183}">
      <dsp:nvSpPr>
        <dsp:cNvPr id="0" name=""/>
        <dsp:cNvSpPr/>
      </dsp:nvSpPr>
      <dsp:spPr>
        <a:xfrm>
          <a:off x="1334496" y="4335061"/>
          <a:ext cx="3356546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Líderes replican conocimientos en sus veredas.</a:t>
          </a:r>
        </a:p>
      </dsp:txBody>
      <dsp:txXfrm>
        <a:off x="1334496" y="4335061"/>
        <a:ext cx="3356546" cy="1155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52CC0-4F82-4642-8B2B-BEFAFE5D868E}">
      <dsp:nvSpPr>
        <dsp:cNvPr id="0" name=""/>
        <dsp:cNvSpPr/>
      </dsp:nvSpPr>
      <dsp:spPr>
        <a:xfrm>
          <a:off x="536147" y="494616"/>
          <a:ext cx="1441125" cy="1441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B2D72-606D-4406-888D-1CF7AB5A8F48}">
      <dsp:nvSpPr>
        <dsp:cNvPr id="0" name=""/>
        <dsp:cNvSpPr/>
      </dsp:nvSpPr>
      <dsp:spPr>
        <a:xfrm>
          <a:off x="843272" y="801741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A48E5-460C-45AC-BFD2-872B9BB87540}">
      <dsp:nvSpPr>
        <dsp:cNvPr id="0" name=""/>
        <dsp:cNvSpPr/>
      </dsp:nvSpPr>
      <dsp:spPr>
        <a:xfrm>
          <a:off x="75459" y="2384617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• Oficios a EDESA solicitando mejoras en agua y recolección de residuos.</a:t>
          </a:r>
        </a:p>
      </dsp:txBody>
      <dsp:txXfrm>
        <a:off x="75459" y="2384617"/>
        <a:ext cx="2362500" cy="720000"/>
      </dsp:txXfrm>
    </dsp:sp>
    <dsp:sp modelId="{EC851677-B955-4F63-A9A0-27B30B3CA580}">
      <dsp:nvSpPr>
        <dsp:cNvPr id="0" name=""/>
        <dsp:cNvSpPr/>
      </dsp:nvSpPr>
      <dsp:spPr>
        <a:xfrm>
          <a:off x="3312084" y="494616"/>
          <a:ext cx="1441125" cy="1441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CCDED-756C-43D6-8897-9B7F404A4A72}">
      <dsp:nvSpPr>
        <dsp:cNvPr id="0" name=""/>
        <dsp:cNvSpPr/>
      </dsp:nvSpPr>
      <dsp:spPr>
        <a:xfrm>
          <a:off x="3619209" y="801741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BDAC1-DEB4-46D3-BA8A-2A3E28C7C567}">
      <dsp:nvSpPr>
        <dsp:cNvPr id="0" name=""/>
        <dsp:cNvSpPr/>
      </dsp:nvSpPr>
      <dsp:spPr>
        <a:xfrm>
          <a:off x="2851397" y="2384617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• REVCOM actúa como enlace entre comunidad e instituciones.</a:t>
          </a:r>
        </a:p>
      </dsp:txBody>
      <dsp:txXfrm>
        <a:off x="2851397" y="2384617"/>
        <a:ext cx="2362500" cy="720000"/>
      </dsp:txXfrm>
    </dsp:sp>
    <dsp:sp modelId="{506222D5-214C-4F52-800E-154130C1CD90}">
      <dsp:nvSpPr>
        <dsp:cNvPr id="0" name=""/>
        <dsp:cNvSpPr/>
      </dsp:nvSpPr>
      <dsp:spPr>
        <a:xfrm>
          <a:off x="6088022" y="494616"/>
          <a:ext cx="1441125" cy="1441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4D644-3FE6-40FA-AD4E-BD0DCBD01213}">
      <dsp:nvSpPr>
        <dsp:cNvPr id="0" name=""/>
        <dsp:cNvSpPr/>
      </dsp:nvSpPr>
      <dsp:spPr>
        <a:xfrm>
          <a:off x="6395147" y="801741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05DFC-3C1C-4CB5-BABF-31F017371B33}">
      <dsp:nvSpPr>
        <dsp:cNvPr id="0" name=""/>
        <dsp:cNvSpPr/>
      </dsp:nvSpPr>
      <dsp:spPr>
        <a:xfrm>
          <a:off x="5627334" y="2384617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• Denuncias fundamentadas en hallazgos del diagnóstico participativo.</a:t>
          </a:r>
        </a:p>
      </dsp:txBody>
      <dsp:txXfrm>
        <a:off x="5627334" y="2384617"/>
        <a:ext cx="23625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99DB5-CA1D-423B-A8AB-6F9CF03FF96B}">
      <dsp:nvSpPr>
        <dsp:cNvPr id="0" name=""/>
        <dsp:cNvSpPr/>
      </dsp:nvSpPr>
      <dsp:spPr>
        <a:xfrm>
          <a:off x="2331818" y="1007920"/>
          <a:ext cx="504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71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0791" y="1050963"/>
        <a:ext cx="26765" cy="5353"/>
      </dsp:txXfrm>
    </dsp:sp>
    <dsp:sp modelId="{859B7AE8-EC6B-4B1A-AF9B-69647AA48ECB}">
      <dsp:nvSpPr>
        <dsp:cNvPr id="0" name=""/>
        <dsp:cNvSpPr/>
      </dsp:nvSpPr>
      <dsp:spPr>
        <a:xfrm>
          <a:off x="6182" y="355409"/>
          <a:ext cx="2327435" cy="1396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046" tIns="119712" rIns="114046" bIns="11971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Fase 1: Diagnóstico y recolección de saberes con sabedores tradicionales.</a:t>
          </a:r>
        </a:p>
      </dsp:txBody>
      <dsp:txXfrm>
        <a:off x="6182" y="355409"/>
        <a:ext cx="2327435" cy="1396461"/>
      </dsp:txXfrm>
    </dsp:sp>
    <dsp:sp modelId="{5372AE69-62C5-4AC9-8FEE-73196CA4D040}">
      <dsp:nvSpPr>
        <dsp:cNvPr id="0" name=""/>
        <dsp:cNvSpPr/>
      </dsp:nvSpPr>
      <dsp:spPr>
        <a:xfrm>
          <a:off x="5194564" y="1007920"/>
          <a:ext cx="504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71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33537" y="1050963"/>
        <a:ext cx="26765" cy="5353"/>
      </dsp:txXfrm>
    </dsp:sp>
    <dsp:sp modelId="{15DF9825-5143-44CF-B28B-693D2ED56B9C}">
      <dsp:nvSpPr>
        <dsp:cNvPr id="0" name=""/>
        <dsp:cNvSpPr/>
      </dsp:nvSpPr>
      <dsp:spPr>
        <a:xfrm>
          <a:off x="2868929" y="355409"/>
          <a:ext cx="2327435" cy="1396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046" tIns="119712" rIns="114046" bIns="11971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Fase 2: </a:t>
          </a:r>
          <a:r>
            <a:rPr lang="en-US" sz="1600" kern="1200" dirty="0" err="1"/>
            <a:t>Validación</a:t>
          </a:r>
          <a:r>
            <a:rPr lang="en-US" sz="1600" kern="1200" dirty="0"/>
            <a:t> </a:t>
          </a:r>
          <a:r>
            <a:rPr lang="en-US" sz="1600" kern="1200" dirty="0" err="1"/>
            <a:t>científica</a:t>
          </a:r>
          <a:r>
            <a:rPr lang="en-US" sz="1600" kern="1200" dirty="0"/>
            <a:t> y </a:t>
          </a:r>
          <a:r>
            <a:rPr lang="en-US" sz="1600" kern="1200" dirty="0" err="1"/>
            <a:t>diseño</a:t>
          </a:r>
          <a:r>
            <a:rPr lang="en-US" sz="1600" kern="1200" dirty="0"/>
            <a:t> </a:t>
          </a:r>
          <a:r>
            <a:rPr lang="en-US" sz="1600" kern="1200" dirty="0" err="1"/>
            <a:t>pedagógico</a:t>
          </a:r>
          <a:r>
            <a:rPr lang="en-US" sz="1600" kern="1200" dirty="0"/>
            <a:t> de la </a:t>
          </a:r>
          <a:r>
            <a:rPr lang="en-US" sz="1600" kern="1200" dirty="0" err="1"/>
            <a:t>cartilla</a:t>
          </a:r>
          <a:r>
            <a:rPr lang="en-US" sz="1600" kern="1200" dirty="0"/>
            <a:t>.</a:t>
          </a:r>
        </a:p>
      </dsp:txBody>
      <dsp:txXfrm>
        <a:off x="2868929" y="355409"/>
        <a:ext cx="2327435" cy="1396461"/>
      </dsp:txXfrm>
    </dsp:sp>
    <dsp:sp modelId="{A5EC8FD6-96AF-4A4C-8F51-AA246F0FEB61}">
      <dsp:nvSpPr>
        <dsp:cNvPr id="0" name=""/>
        <dsp:cNvSpPr/>
      </dsp:nvSpPr>
      <dsp:spPr>
        <a:xfrm>
          <a:off x="1169900" y="1750070"/>
          <a:ext cx="5725492" cy="504710"/>
        </a:xfrm>
        <a:custGeom>
          <a:avLst/>
          <a:gdLst/>
          <a:ahLst/>
          <a:cxnLst/>
          <a:rect l="0" t="0" r="0" b="0"/>
          <a:pathLst>
            <a:path>
              <a:moveTo>
                <a:pt x="5725492" y="0"/>
              </a:moveTo>
              <a:lnTo>
                <a:pt x="5725492" y="269455"/>
              </a:lnTo>
              <a:lnTo>
                <a:pt x="0" y="269455"/>
              </a:lnTo>
              <a:lnTo>
                <a:pt x="0" y="50471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8885" y="1999749"/>
        <a:ext cx="287523" cy="5353"/>
      </dsp:txXfrm>
    </dsp:sp>
    <dsp:sp modelId="{469BB459-24F4-44D2-839F-AF0858854F28}">
      <dsp:nvSpPr>
        <dsp:cNvPr id="0" name=""/>
        <dsp:cNvSpPr/>
      </dsp:nvSpPr>
      <dsp:spPr>
        <a:xfrm>
          <a:off x="5731675" y="355409"/>
          <a:ext cx="2327435" cy="1396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046" tIns="119712" rIns="114046" bIns="11971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Fase 3: Implementación práctica, fortalecimiento de la huerta e intercambio de semillas.</a:t>
          </a:r>
        </a:p>
      </dsp:txBody>
      <dsp:txXfrm>
        <a:off x="5731675" y="355409"/>
        <a:ext cx="2327435" cy="1396461"/>
      </dsp:txXfrm>
    </dsp:sp>
    <dsp:sp modelId="{D0D243DE-BC30-4543-BCBD-5B27A1BBAB60}">
      <dsp:nvSpPr>
        <dsp:cNvPr id="0" name=""/>
        <dsp:cNvSpPr/>
      </dsp:nvSpPr>
      <dsp:spPr>
        <a:xfrm>
          <a:off x="2331818" y="2939691"/>
          <a:ext cx="504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71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0791" y="2982735"/>
        <a:ext cx="26765" cy="5353"/>
      </dsp:txXfrm>
    </dsp:sp>
    <dsp:sp modelId="{4A9EB8B0-90FF-40EF-9E65-708EA404546C}">
      <dsp:nvSpPr>
        <dsp:cNvPr id="0" name=""/>
        <dsp:cNvSpPr/>
      </dsp:nvSpPr>
      <dsp:spPr>
        <a:xfrm>
          <a:off x="6182" y="2287181"/>
          <a:ext cx="2327435" cy="1396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046" tIns="119712" rIns="114046" bIns="11971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Duración</a:t>
          </a:r>
          <a:r>
            <a:rPr lang="en-US" sz="1600" kern="1200" dirty="0"/>
            <a:t>: 6 meses</a:t>
          </a:r>
        </a:p>
      </dsp:txBody>
      <dsp:txXfrm>
        <a:off x="6182" y="2287181"/>
        <a:ext cx="2327435" cy="1396461"/>
      </dsp:txXfrm>
    </dsp:sp>
    <dsp:sp modelId="{4D685091-296D-414D-8B28-FA779CFF7084}">
      <dsp:nvSpPr>
        <dsp:cNvPr id="0" name=""/>
        <dsp:cNvSpPr/>
      </dsp:nvSpPr>
      <dsp:spPr>
        <a:xfrm>
          <a:off x="2868929" y="2287181"/>
          <a:ext cx="2327435" cy="1396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046" tIns="119712" rIns="114046" bIns="11971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Monto solicitado: $37.500.000 COP</a:t>
          </a:r>
        </a:p>
      </dsp:txBody>
      <dsp:txXfrm>
        <a:off x="2868929" y="2287181"/>
        <a:ext cx="2327435" cy="1396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4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5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3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4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4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3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7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1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7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3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">
            <a:extLst>
              <a:ext uri="{FF2B5EF4-FFF2-40B4-BE49-F238E27FC236}">
                <a16:creationId xmlns:a16="http://schemas.microsoft.com/office/drawing/2014/main" id="{31D1CB3F-590F-FC27-D919-86745F164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26" b="8871"/>
          <a:stretch>
            <a:fillRect/>
          </a:stretch>
        </p:blipFill>
        <p:spPr>
          <a:xfrm>
            <a:off x="-132578" y="998473"/>
            <a:ext cx="5820117" cy="2681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9144000" cy="2645291"/>
          </a:xfrm>
          <a:prstGeom prst="rect">
            <a:avLst/>
          </a:prstGeom>
          <a:solidFill>
            <a:srgbClr val="373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8" y="4212708"/>
            <a:ext cx="3632666" cy="2390147"/>
          </a:xfrm>
        </p:spPr>
        <p:txBody>
          <a:bodyPr>
            <a:normAutofit fontScale="90000"/>
          </a:bodyPr>
          <a:lstStyle/>
          <a:p>
            <a:pPr algn="r"/>
            <a:r>
              <a:rPr lang="es-MX" sz="3200" dirty="0">
                <a:solidFill>
                  <a:srgbClr val="FFFFFF"/>
                </a:solidFill>
              </a:rPr>
              <a:t>Fortalecimiento de la Vigilancia Basada en Comunidad (VBC) y Saberes Ancestrales 2025</a:t>
            </a:r>
            <a:br>
              <a:rPr lang="es-MX" sz="3200" dirty="0">
                <a:solidFill>
                  <a:srgbClr val="FFFFFF"/>
                </a:solidFill>
              </a:rPr>
            </a:br>
            <a:r>
              <a:rPr lang="es-MX" sz="2900" dirty="0">
                <a:solidFill>
                  <a:srgbClr val="FFFFFF"/>
                </a:solidFill>
              </a:rPr>
              <a:t>San Juan de Arama, Meta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2131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4540559"/>
            <a:ext cx="4000786" cy="18161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1800" dirty="0">
                <a:solidFill>
                  <a:srgbClr val="FFFFFF"/>
                </a:solidFill>
              </a:rPr>
              <a:t>Presenta: Laura del Pilar Escobar Buitrago</a:t>
            </a:r>
          </a:p>
          <a:p>
            <a:r>
              <a:rPr lang="es-MX" sz="1800" dirty="0">
                <a:solidFill>
                  <a:srgbClr val="FFFFFF"/>
                </a:solidFill>
              </a:rPr>
              <a:t>Secretaría de Desarrollo Económico y Social – Alcaldía de San Juan de Arama</a:t>
            </a:r>
          </a:p>
        </p:txBody>
      </p:sp>
      <p:pic>
        <p:nvPicPr>
          <p:cNvPr id="1026" name="Picture 2" descr="INS Colombia">
            <a:extLst>
              <a:ext uri="{FF2B5EF4-FFF2-40B4-BE49-F238E27FC236}">
                <a16:creationId xmlns:a16="http://schemas.microsoft.com/office/drawing/2014/main" id="{07457575-B35E-2A01-25B6-EBEE883D9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39" y="1372498"/>
            <a:ext cx="3045462" cy="193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rgbClr val="475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909" y="499533"/>
            <a:ext cx="2551176" cy="1920240"/>
          </a:xfrm>
        </p:spPr>
        <p:txBody>
          <a:bodyPr anchor="b">
            <a:normAutofit/>
          </a:bodyPr>
          <a:lstStyle/>
          <a:p>
            <a:r>
              <a:rPr lang="es-MX" sz="3200">
                <a:solidFill>
                  <a:srgbClr val="FFFFFF"/>
                </a:solidFill>
              </a:rPr>
              <a:t>Proyecto Comunitario “Saberes que Sanan”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129909" y="2419773"/>
            <a:ext cx="2551176" cy="3358092"/>
          </a:xfrm>
        </p:spPr>
        <p:txBody>
          <a:bodyPr>
            <a:normAutofit/>
          </a:bodyPr>
          <a:lstStyle/>
          <a:p>
            <a:r>
              <a:rPr lang="es-MX" sz="1600">
                <a:solidFill>
                  <a:srgbClr val="FFFFFF"/>
                </a:solidFill>
              </a:rPr>
              <a:t>• Iniciativa comunitaria que busca rescatar y validar los saberes ancestrales sobre plantas medicinales.</a:t>
            </a:r>
          </a:p>
          <a:p>
            <a:r>
              <a:rPr lang="es-MX" sz="1600">
                <a:solidFill>
                  <a:srgbClr val="FFFFFF"/>
                </a:solidFill>
              </a:rPr>
              <a:t>• Creación de una cartilla educativa y fortalecimiento de una huerta agroecológica liderada por una mujer afrodescendiente.</a:t>
            </a:r>
          </a:p>
          <a:p>
            <a:r>
              <a:rPr lang="es-MX" sz="1600">
                <a:solidFill>
                  <a:srgbClr val="FFFFFF"/>
                </a:solidFill>
              </a:rPr>
              <a:t>• Contribuye a los ODS 3, 5, 12 y 15 (salud, igualdad, sostenibilidad y vida de ecosistemas).</a:t>
            </a:r>
          </a:p>
        </p:txBody>
      </p:sp>
      <p:pic>
        <p:nvPicPr>
          <p:cNvPr id="16" name="Imagen 15" descr="Un grupo de personas en un comedor&#10;&#10;El contenido generado por IA puede ser incorrecto.">
            <a:extLst>
              <a:ext uri="{FF2B5EF4-FFF2-40B4-BE49-F238E27FC236}">
                <a16:creationId xmlns:a16="http://schemas.microsoft.com/office/drawing/2014/main" id="{BF6900CD-D0FD-3E81-E8A2-13D48E3D5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54" y="4497849"/>
            <a:ext cx="3146868" cy="2360151"/>
          </a:xfrm>
          <a:prstGeom prst="rect">
            <a:avLst/>
          </a:prstGeom>
        </p:spPr>
      </p:pic>
      <p:pic>
        <p:nvPicPr>
          <p:cNvPr id="19" name="Imagen 18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79FF7E4D-1455-620F-E255-8B25C7A83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55" y="2137699"/>
            <a:ext cx="3146867" cy="2360150"/>
          </a:xfrm>
          <a:prstGeom prst="rect">
            <a:avLst/>
          </a:prstGeom>
        </p:spPr>
      </p:pic>
      <p:pic>
        <p:nvPicPr>
          <p:cNvPr id="23" name="Imagen 22" descr="Un grupo de personas sentadas en un restaurante&#10;&#10;El contenido generado por IA puede ser incorrecto.">
            <a:extLst>
              <a:ext uri="{FF2B5EF4-FFF2-40B4-BE49-F238E27FC236}">
                <a16:creationId xmlns:a16="http://schemas.microsoft.com/office/drawing/2014/main" id="{2FBB808C-D427-89A1-7EE2-A65602D74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56" y="-111624"/>
            <a:ext cx="3146867" cy="23601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4363894" cy="1434198"/>
          </a:xfrm>
        </p:spPr>
        <p:txBody>
          <a:bodyPr>
            <a:normAutofit/>
          </a:bodyPr>
          <a:lstStyle/>
          <a:p>
            <a:r>
              <a:rPr lang="es-CO" dirty="0"/>
              <a:t>Metodología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08AD39-4DFF-819C-896C-6BBA98260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730581"/>
              </p:ext>
            </p:extLst>
          </p:nvPr>
        </p:nvGraphicFramePr>
        <p:xfrm>
          <a:off x="507206" y="1933731"/>
          <a:ext cx="8065294" cy="403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1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579" y="1144980"/>
            <a:ext cx="3797593" cy="1560716"/>
          </a:xfrm>
        </p:spPr>
        <p:txBody>
          <a:bodyPr>
            <a:normAutofit/>
          </a:bodyPr>
          <a:lstStyle/>
          <a:p>
            <a:r>
              <a:rPr lang="es-CO" sz="3700">
                <a:solidFill>
                  <a:srgbClr val="A2A53D"/>
                </a:solidFill>
              </a:rPr>
              <a:t>Resultados, Impacto y Sostenibilidad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23" y="0"/>
            <a:ext cx="3675888" cy="26167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ista aérea de campos de té">
            <a:extLst>
              <a:ext uri="{FF2B5EF4-FFF2-40B4-BE49-F238E27FC236}">
                <a16:creationId xmlns:a16="http://schemas.microsoft.com/office/drawing/2014/main" id="{C986DC02-5DB7-325D-D3A0-432AD5A06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3" r="19756" b="-4"/>
          <a:stretch>
            <a:fillRect/>
          </a:stretch>
        </p:blipFill>
        <p:spPr>
          <a:xfrm>
            <a:off x="652567" y="10"/>
            <a:ext cx="3429000" cy="24505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23" y="2836942"/>
            <a:ext cx="3675888" cy="40210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Texto, Carta&#10;&#10;El contenido generado por IA puede ser incorrecto.">
            <a:extLst>
              <a:ext uri="{FF2B5EF4-FFF2-40B4-BE49-F238E27FC236}">
                <a16:creationId xmlns:a16="http://schemas.microsoft.com/office/drawing/2014/main" id="{2882B8A7-C82C-B5B6-2820-B0D8C8C942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33" r="35782"/>
          <a:stretch>
            <a:fillRect/>
          </a:stretch>
        </p:blipFill>
        <p:spPr>
          <a:xfrm>
            <a:off x="652567" y="2999232"/>
            <a:ext cx="3429000" cy="38587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579" y="2978639"/>
            <a:ext cx="3797592" cy="27291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200"/>
          </a:p>
          <a:p>
            <a:r>
              <a:rPr lang="es-MX" sz="2200"/>
              <a:t>• 500 cartillas 'Saberes que Sanan' impresas y distribuidas.</a:t>
            </a:r>
          </a:p>
          <a:p>
            <a:r>
              <a:rPr lang="es-MX" sz="2200"/>
              <a:t>• Validación científica de 25 plantas medicinales locales.</a:t>
            </a:r>
          </a:p>
          <a:p>
            <a:r>
              <a:rPr lang="es-MX" sz="2200"/>
              <a:t>• Huerta comunitaria con más de 20 especies nativas.</a:t>
            </a:r>
          </a:p>
          <a:p>
            <a:endParaRPr lang="es-MX" sz="22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2904E7-9410-F4E7-A397-D468FCF66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996624"/>
            <a:ext cx="2295699" cy="4879788"/>
          </a:xfrm>
        </p:spPr>
        <p:txBody>
          <a:bodyPr>
            <a:normAutofit/>
          </a:bodyPr>
          <a:lstStyle/>
          <a:p>
            <a:endParaRPr lang="es-CO" sz="38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2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3DB3E7-5C24-5CB2-3FD9-CC56CDC34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10" y="996625"/>
            <a:ext cx="5045875" cy="4864751"/>
          </a:xfrm>
        </p:spPr>
        <p:txBody>
          <a:bodyPr anchor="ctr">
            <a:normAutofit/>
          </a:bodyPr>
          <a:lstStyle/>
          <a:p>
            <a:r>
              <a:rPr lang="es-MX" sz="2200" dirty="0">
                <a:solidFill>
                  <a:schemeClr val="tx1"/>
                </a:solidFill>
              </a:rPr>
              <a:t>Impacto:</a:t>
            </a:r>
          </a:p>
          <a:p>
            <a:r>
              <a:rPr lang="es-MX" sz="2200" dirty="0">
                <a:solidFill>
                  <a:schemeClr val="tx1"/>
                </a:solidFill>
              </a:rPr>
              <a:t>• Cultural: preservación del patrimonio ancestral.</a:t>
            </a:r>
          </a:p>
          <a:p>
            <a:r>
              <a:rPr lang="es-MX" sz="2200" dirty="0">
                <a:solidFill>
                  <a:schemeClr val="tx1"/>
                </a:solidFill>
              </a:rPr>
              <a:t>• Social: fortalecimiento del liderazgo femenino y comunitario.</a:t>
            </a:r>
          </a:p>
          <a:p>
            <a:r>
              <a:rPr lang="es-MX" sz="2200" dirty="0">
                <a:solidFill>
                  <a:schemeClr val="tx1"/>
                </a:solidFill>
              </a:rPr>
              <a:t>• Ambiental y económico: sostenibilidad y producción local.</a:t>
            </a:r>
          </a:p>
          <a:p>
            <a:endParaRPr lang="es-MX" sz="2200" dirty="0">
              <a:solidFill>
                <a:schemeClr val="tx1"/>
              </a:solidFill>
            </a:endParaRPr>
          </a:p>
          <a:p>
            <a:r>
              <a:rPr lang="es-MX" sz="2200" dirty="0">
                <a:solidFill>
                  <a:schemeClr val="tx1"/>
                </a:solidFill>
              </a:rPr>
              <a:t>Sostenibilidad:</a:t>
            </a:r>
          </a:p>
          <a:p>
            <a:r>
              <a:rPr lang="es-MX" sz="2200" dirty="0">
                <a:solidFill>
                  <a:schemeClr val="tx1"/>
                </a:solidFill>
              </a:rPr>
              <a:t>La huerta será gestionada por los lideres y la comunidad, consolidando una red de guardianes de saberes y manteniendo el proceso educativo.</a:t>
            </a:r>
          </a:p>
          <a:p>
            <a:endParaRPr lang="es-CO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21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8" y="996624"/>
            <a:ext cx="2295699" cy="4879788"/>
          </a:xfrm>
        </p:spPr>
        <p:txBody>
          <a:bodyPr>
            <a:normAutofit/>
          </a:bodyPr>
          <a:lstStyle/>
          <a:p>
            <a:r>
              <a:rPr lang="es-CO" sz="3200" dirty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2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10" y="996625"/>
            <a:ext cx="5045875" cy="4864751"/>
          </a:xfrm>
        </p:spPr>
        <p:txBody>
          <a:bodyPr anchor="ctr">
            <a:norm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• Fortalecimiento de la articulación entre comunidad e institucionalidad.</a:t>
            </a:r>
          </a:p>
          <a:p>
            <a:r>
              <a:rPr lang="es-MX" dirty="0">
                <a:solidFill>
                  <a:schemeClr val="tx1"/>
                </a:solidFill>
              </a:rPr>
              <a:t>• Incremento del liderazgo comunitario y la vigilancia participativa.</a:t>
            </a:r>
          </a:p>
          <a:p>
            <a:r>
              <a:rPr lang="es-MX" dirty="0">
                <a:solidFill>
                  <a:schemeClr val="tx1"/>
                </a:solidFill>
              </a:rPr>
              <a:t>• Recuperación del conocimiento ancestral como herramienta de salud pública.</a:t>
            </a:r>
          </a:p>
          <a:p>
            <a:r>
              <a:rPr lang="es-MX" dirty="0">
                <a:solidFill>
                  <a:schemeClr val="tx1"/>
                </a:solidFill>
              </a:rPr>
              <a:t>• San Juan de Arama se consolida como territorio modelo de participación, saber y prevención.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AFA9A5-03CC-4F94-B964-70682CDB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6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B4FAB3-16A4-7145-0CD9-4C134F0B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28" y="770467"/>
            <a:ext cx="260028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200">
                <a:solidFill>
                  <a:srgbClr val="FFFFFF"/>
                </a:solidFill>
              </a:rPr>
              <a:t>Gracias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B36B60-731F-409B-A240-BBF521AB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Diagrama&#10;&#10;El contenido generado por IA puede ser incorrecto.">
            <a:extLst>
              <a:ext uri="{FF2B5EF4-FFF2-40B4-BE49-F238E27FC236}">
                <a16:creationId xmlns:a16="http://schemas.microsoft.com/office/drawing/2014/main" id="{E3BEA795-F575-FCAB-39D7-3EB463AE1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4936" y="629266"/>
            <a:ext cx="4053420" cy="52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7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8" y="378170"/>
            <a:ext cx="2295699" cy="1236910"/>
          </a:xfrm>
        </p:spPr>
        <p:txBody>
          <a:bodyPr>
            <a:normAutofit/>
          </a:bodyPr>
          <a:lstStyle/>
          <a:p>
            <a:r>
              <a:rPr lang="es-CO" sz="3500" dirty="0">
                <a:solidFill>
                  <a:srgbClr val="FFFFFF"/>
                </a:solidFill>
              </a:rPr>
              <a:t>Introducción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2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10" y="996625"/>
            <a:ext cx="5045875" cy="4864751"/>
          </a:xfrm>
        </p:spPr>
        <p:txBody>
          <a:bodyPr anchor="ctr">
            <a:norm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La REVCOM es la red de vigilancia epidemiológica basada en comunidad, integrada por líderes, vigías y sectores sociales.</a:t>
            </a:r>
          </a:p>
          <a:p>
            <a:r>
              <a:rPr lang="es-MX" dirty="0">
                <a:solidFill>
                  <a:schemeClr val="tx1"/>
                </a:solidFill>
              </a:rPr>
              <a:t>Su propósito es fortalecer la detección temprana, el reporte y la respuesta comunitaria frente a situaciones de salud pública.</a:t>
            </a:r>
          </a:p>
          <a:p>
            <a:r>
              <a:rPr lang="es-MX" dirty="0">
                <a:solidFill>
                  <a:schemeClr val="tx1"/>
                </a:solidFill>
              </a:rPr>
              <a:t>En 2025 se desarrollaron acciones articuladas con instituciones locales, la ESE Solución Salud y la comunidad rural.</a:t>
            </a:r>
          </a:p>
        </p:txBody>
      </p:sp>
      <p:pic>
        <p:nvPicPr>
          <p:cNvPr id="5" name="Imagen 4" descr="Un grupo de personas de pie">
            <a:extLst>
              <a:ext uri="{FF2B5EF4-FFF2-40B4-BE49-F238E27FC236}">
                <a16:creationId xmlns:a16="http://schemas.microsoft.com/office/drawing/2014/main" id="{A76FF7E1-5FE9-0589-804C-1C337633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90455"/>
            <a:ext cx="3044310" cy="2283233"/>
          </a:xfrm>
          <a:prstGeom prst="rect">
            <a:avLst/>
          </a:prstGeom>
        </p:spPr>
      </p:pic>
      <p:pic>
        <p:nvPicPr>
          <p:cNvPr id="7" name="Imagen 6" descr="Un 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37B88B35-FBEB-EAFB-B226-DA589C587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96597"/>
            <a:ext cx="3044311" cy="22832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8" y="996624"/>
            <a:ext cx="2295699" cy="4879788"/>
          </a:xfrm>
        </p:spPr>
        <p:txBody>
          <a:bodyPr>
            <a:normAutofit/>
          </a:bodyPr>
          <a:lstStyle/>
          <a:p>
            <a:r>
              <a:rPr lang="es-CO" sz="3500">
                <a:solidFill>
                  <a:srgbClr val="FFFFFF"/>
                </a:solidFill>
              </a:rPr>
              <a:t>Objetivos del proceso comunitario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2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10" y="996625"/>
            <a:ext cx="5045875" cy="4864751"/>
          </a:xfrm>
        </p:spPr>
        <p:txBody>
          <a:bodyPr anchor="ctr">
            <a:norm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• Fomentar la participación activa de la comunidad en la vigilancia en salud.</a:t>
            </a:r>
          </a:p>
          <a:p>
            <a:r>
              <a:rPr lang="es-MX" dirty="0">
                <a:solidFill>
                  <a:schemeClr val="tx1"/>
                </a:solidFill>
              </a:rPr>
              <a:t>• Fortalecer las capacidades de líderes locales para identificar y reportar eventos.</a:t>
            </a:r>
          </a:p>
          <a:p>
            <a:r>
              <a:rPr lang="es-MX" dirty="0">
                <a:solidFill>
                  <a:schemeClr val="tx1"/>
                </a:solidFill>
              </a:rPr>
              <a:t>• Promover espacios de educación popular, salud preventiva y rescate cultural.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593" y="643467"/>
            <a:ext cx="2511806" cy="1170343"/>
          </a:xfrm>
        </p:spPr>
        <p:txBody>
          <a:bodyPr anchor="ctr">
            <a:normAutofit/>
          </a:bodyPr>
          <a:lstStyle/>
          <a:p>
            <a:r>
              <a:rPr lang="es-MX" sz="3500" dirty="0">
                <a:solidFill>
                  <a:srgbClr val="FFFFFF"/>
                </a:solidFill>
              </a:rPr>
              <a:t>COVECOM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C6701E-6EEB-48B9-8F3A-551278ABA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285182"/>
              </p:ext>
            </p:extLst>
          </p:nvPr>
        </p:nvGraphicFramePr>
        <p:xfrm>
          <a:off x="475059" y="684213"/>
          <a:ext cx="470892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EDCC5423-54AB-BDA2-9268-75BAA922D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1284" y="1570219"/>
            <a:ext cx="3482716" cy="2612037"/>
          </a:xfrm>
          <a:prstGeom prst="rect">
            <a:avLst/>
          </a:prstGeom>
        </p:spPr>
      </p:pic>
      <p:pic>
        <p:nvPicPr>
          <p:cNvPr id="8" name="Imagen 7" descr="Un grupo de personas en medio de cuarto&#10;&#10;El contenido generado por IA puede ser incorrecto.">
            <a:extLst>
              <a:ext uri="{FF2B5EF4-FFF2-40B4-BE49-F238E27FC236}">
                <a16:creationId xmlns:a16="http://schemas.microsoft.com/office/drawing/2014/main" id="{01318BDF-1CF1-014B-A315-D99A6EC0B5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1284" y="4280802"/>
            <a:ext cx="3482716" cy="26120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rgbClr val="363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909" y="499533"/>
            <a:ext cx="2551176" cy="1920240"/>
          </a:xfrm>
        </p:spPr>
        <p:txBody>
          <a:bodyPr anchor="b">
            <a:normAutofit/>
          </a:bodyPr>
          <a:lstStyle/>
          <a:p>
            <a:r>
              <a:rPr lang="pt-BR" sz="2700" dirty="0">
                <a:solidFill>
                  <a:srgbClr val="FFFFFF"/>
                </a:solidFill>
              </a:rPr>
              <a:t>'</a:t>
            </a:r>
            <a:r>
              <a:rPr lang="pt-BR" sz="2700" dirty="0" err="1">
                <a:solidFill>
                  <a:srgbClr val="FFFFFF"/>
                </a:solidFill>
              </a:rPr>
              <a:t>Entrenando</a:t>
            </a:r>
            <a:r>
              <a:rPr lang="pt-BR" sz="2700" dirty="0">
                <a:solidFill>
                  <a:srgbClr val="FFFFFF"/>
                </a:solidFill>
              </a:rPr>
              <a:t> </a:t>
            </a:r>
            <a:r>
              <a:rPr lang="pt-BR" sz="2700" dirty="0" err="1">
                <a:solidFill>
                  <a:srgbClr val="FFFFFF"/>
                </a:solidFill>
              </a:rPr>
              <a:t>Entrenadores</a:t>
            </a:r>
            <a:r>
              <a:rPr lang="pt-BR" sz="2700" dirty="0">
                <a:solidFill>
                  <a:srgbClr val="FFFFFF"/>
                </a:solidFill>
              </a:rPr>
              <a:t>'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909" y="2419773"/>
            <a:ext cx="2551176" cy="3358092"/>
          </a:xfrm>
        </p:spPr>
        <p:txBody>
          <a:bodyPr>
            <a:normAutofit/>
          </a:bodyPr>
          <a:lstStyle/>
          <a:p>
            <a:r>
              <a:rPr lang="es-MX" sz="1600" dirty="0">
                <a:solidFill>
                  <a:srgbClr val="FFFFFF"/>
                </a:solidFill>
              </a:rPr>
              <a:t>• Capacitación a vigías y gestores comunitarios.</a:t>
            </a:r>
          </a:p>
          <a:p>
            <a:r>
              <a:rPr lang="es-MX" sz="1600" dirty="0">
                <a:solidFill>
                  <a:srgbClr val="FFFFFF"/>
                </a:solidFill>
              </a:rPr>
              <a:t>• Temas: signos de alarma en gestación, desnutrición infantil, estructura del sistema de vigilancia.</a:t>
            </a:r>
          </a:p>
          <a:p>
            <a:r>
              <a:rPr lang="es-MX" sz="1600" dirty="0">
                <a:solidFill>
                  <a:srgbClr val="FFFFFF"/>
                </a:solidFill>
              </a:rPr>
              <a:t>• Actividades vivenciales: mapas de red, dramatizaciones y prácticas con cintas MUAC.</a:t>
            </a:r>
          </a:p>
        </p:txBody>
      </p:sp>
      <p:pic>
        <p:nvPicPr>
          <p:cNvPr id="8" name="Imagen 7" descr="Grupo de personas en una oficina&#10;&#10;El contenido generado por IA puede ser incorrecto.">
            <a:extLst>
              <a:ext uri="{FF2B5EF4-FFF2-40B4-BE49-F238E27FC236}">
                <a16:creationId xmlns:a16="http://schemas.microsoft.com/office/drawing/2014/main" id="{C5FBB502-EF1E-59F3-A024-19F3860A6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41" y="0"/>
            <a:ext cx="4451484" cy="3338613"/>
          </a:xfrm>
          <a:prstGeom prst="rect">
            <a:avLst/>
          </a:prstGeom>
        </p:spPr>
      </p:pic>
      <p:pic>
        <p:nvPicPr>
          <p:cNvPr id="11" name="Imagen 10" descr="Grupo de person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EF26A4D9-8B43-4A65-E7A2-BC877B0AE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41" y="3429000"/>
            <a:ext cx="4451484" cy="333861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23" y="4699316"/>
            <a:ext cx="2998270" cy="270351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'</a:t>
            </a:r>
            <a:r>
              <a:rPr lang="pt-BR" sz="4000" dirty="0" err="1">
                <a:solidFill>
                  <a:srgbClr val="FFFFFF"/>
                </a:solidFill>
              </a:rPr>
              <a:t>Entrenando</a:t>
            </a:r>
            <a:r>
              <a:rPr lang="pt-BR" sz="4000" dirty="0">
                <a:solidFill>
                  <a:srgbClr val="FFFFFF"/>
                </a:solidFill>
              </a:rPr>
              <a:t> </a:t>
            </a:r>
            <a:r>
              <a:rPr lang="pt-BR" sz="4000" dirty="0" err="1">
                <a:solidFill>
                  <a:srgbClr val="FFFFFF"/>
                </a:solidFill>
              </a:rPr>
              <a:t>Entrenadores</a:t>
            </a:r>
            <a:r>
              <a:rPr lang="pt-BR" sz="4000" dirty="0">
                <a:solidFill>
                  <a:srgbClr val="FFFFFF"/>
                </a:solidFill>
              </a:rPr>
              <a:t>'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0992C9-6642-3694-B0B7-A7D92149E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23322"/>
              </p:ext>
            </p:extLst>
          </p:nvPr>
        </p:nvGraphicFramePr>
        <p:xfrm>
          <a:off x="3966260" y="639763"/>
          <a:ext cx="4691043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n 12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B95791DE-C1ED-9232-8E8B-F321622E8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166" y="2669539"/>
            <a:ext cx="3226364" cy="24197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59F9126-394E-43E5-A417-DAC3D47DF0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958" y="342087"/>
            <a:ext cx="3330779" cy="19853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8" y="499533"/>
            <a:ext cx="8079581" cy="1658198"/>
          </a:xfrm>
        </p:spPr>
        <p:txBody>
          <a:bodyPr>
            <a:normAutofit/>
          </a:bodyPr>
          <a:lstStyle/>
          <a:p>
            <a:r>
              <a:t>Acciones de vigilancia y gestión comunitaria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95E48D-C1C3-2DCE-3DD8-BBD1E390D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654574"/>
              </p:ext>
            </p:extLst>
          </p:nvPr>
        </p:nvGraphicFramePr>
        <p:xfrm>
          <a:off x="507206" y="2373549"/>
          <a:ext cx="8065294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rgbClr val="6B6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909" y="499533"/>
            <a:ext cx="2551176" cy="1920240"/>
          </a:xfrm>
        </p:spPr>
        <p:txBody>
          <a:bodyPr anchor="b">
            <a:normAutofit/>
          </a:bodyPr>
          <a:lstStyle/>
          <a:p>
            <a:r>
              <a:rPr lang="es-MX" sz="3200">
                <a:solidFill>
                  <a:srgbClr val="FFFFFF"/>
                </a:solidFill>
              </a:rPr>
              <a:t>Proyecto comunitario 'Saberes que Sanan'</a:t>
            </a:r>
          </a:p>
        </p:txBody>
      </p:sp>
      <p:pic>
        <p:nvPicPr>
          <p:cNvPr id="5" name="Picture 4" descr="Mano tocando una planta pequeña">
            <a:extLst>
              <a:ext uri="{FF2B5EF4-FFF2-40B4-BE49-F238E27FC236}">
                <a16:creationId xmlns:a16="http://schemas.microsoft.com/office/drawing/2014/main" id="{368D8289-2A7F-38F6-1899-BEA9E1D24B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843" r="-1" b="-1"/>
          <a:stretch>
            <a:fillRect/>
          </a:stretch>
        </p:blipFill>
        <p:spPr>
          <a:xfrm>
            <a:off x="20" y="10"/>
            <a:ext cx="5666973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909" y="2419773"/>
            <a:ext cx="2551176" cy="3358092"/>
          </a:xfrm>
        </p:spPr>
        <p:txBody>
          <a:bodyPr>
            <a:normAutofit/>
          </a:bodyPr>
          <a:lstStyle/>
          <a:p>
            <a:r>
              <a:rPr lang="es-MX" sz="1600" dirty="0">
                <a:solidFill>
                  <a:srgbClr val="FFFFFF"/>
                </a:solidFill>
              </a:rPr>
              <a:t>• Iniciativa surgida desde la REVCOM.</a:t>
            </a:r>
          </a:p>
          <a:p>
            <a:r>
              <a:rPr lang="es-MX" sz="1600" dirty="0">
                <a:solidFill>
                  <a:srgbClr val="FFFFFF"/>
                </a:solidFill>
              </a:rPr>
              <a:t>• Recuperación de saberes ancestrales y validación científica de plantas medicinales.</a:t>
            </a:r>
          </a:p>
          <a:p>
            <a:r>
              <a:rPr lang="es-MX" sz="1600" dirty="0">
                <a:solidFill>
                  <a:srgbClr val="FFFFFF"/>
                </a:solidFill>
              </a:rPr>
              <a:t>• Enfoque en salud integral, sostenibilidad y equidad de género.</a:t>
            </a:r>
          </a:p>
        </p:txBody>
      </p:sp>
      <p:pic>
        <p:nvPicPr>
          <p:cNvPr id="6" name="Imagen 5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4171FFAC-4EF4-BB36-AAA3-A9B1DD746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7" y="595443"/>
            <a:ext cx="3057993" cy="2293495"/>
          </a:xfrm>
          <a:prstGeom prst="rect">
            <a:avLst/>
          </a:prstGeom>
        </p:spPr>
      </p:pic>
      <p:pic>
        <p:nvPicPr>
          <p:cNvPr id="8" name="Imagen 7" descr="Una persona en un jardín&#10;&#10;El contenido generado por IA puede ser incorrecto.">
            <a:extLst>
              <a:ext uri="{FF2B5EF4-FFF2-40B4-BE49-F238E27FC236}">
                <a16:creationId xmlns:a16="http://schemas.microsoft.com/office/drawing/2014/main" id="{C23A9B1C-F5AD-4B79-4913-71966E9D4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47" y="3484370"/>
            <a:ext cx="3057993" cy="229349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8" y="996624"/>
            <a:ext cx="2295699" cy="4879788"/>
          </a:xfrm>
        </p:spPr>
        <p:txBody>
          <a:bodyPr>
            <a:normAutofit/>
          </a:bodyPr>
          <a:lstStyle/>
          <a:p>
            <a:r>
              <a:rPr lang="es-MX" sz="3800" dirty="0">
                <a:solidFill>
                  <a:srgbClr val="FFFFFF"/>
                </a:solidFill>
              </a:rPr>
              <a:t>Diálogos de Saberes – Veredas El Vergel y Mesa de Fernández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2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10" y="996625"/>
            <a:ext cx="5045875" cy="4864751"/>
          </a:xfrm>
        </p:spPr>
        <p:txBody>
          <a:bodyPr anchor="ctr">
            <a:norm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• Espacios intergeneracionales para recopilar recetas y usos de plantas medicinales.</a:t>
            </a:r>
          </a:p>
          <a:p>
            <a:r>
              <a:rPr lang="es-MX" dirty="0">
                <a:solidFill>
                  <a:schemeClr val="tx1"/>
                </a:solidFill>
              </a:rPr>
              <a:t>• Adultos mayores compartieron conocimientos sobre sábila, paico, malva, totumo, toronjil, entre otras.</a:t>
            </a:r>
          </a:p>
          <a:p>
            <a:r>
              <a:rPr lang="es-MX" dirty="0">
                <a:solidFill>
                  <a:schemeClr val="tx1"/>
                </a:solidFill>
              </a:rPr>
              <a:t>• Resultados integrados al proyecto 'Saberes que Sanan'.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51</TotalTime>
  <Words>660</Words>
  <Application>Microsoft Office PowerPoint</Application>
  <PresentationFormat>Presentación en pantalla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 Light</vt:lpstr>
      <vt:lpstr>Metropolitano</vt:lpstr>
      <vt:lpstr>Fortalecimiento de la Vigilancia Basada en Comunidad (VBC) y Saberes Ancestrales 2025 San Juan de Arama, Meta</vt:lpstr>
      <vt:lpstr>Introducción</vt:lpstr>
      <vt:lpstr>Objetivos del proceso comunitario</vt:lpstr>
      <vt:lpstr>COVECOM</vt:lpstr>
      <vt:lpstr>'Entrenando Entrenadores' </vt:lpstr>
      <vt:lpstr>'Entrenando Entrenadores' </vt:lpstr>
      <vt:lpstr>Acciones de vigilancia y gestión comunitaria</vt:lpstr>
      <vt:lpstr>Proyecto comunitario 'Saberes que Sanan'</vt:lpstr>
      <vt:lpstr>Diálogos de Saberes – Veredas El Vergel y Mesa de Fernández</vt:lpstr>
      <vt:lpstr>Proyecto Comunitario “Saberes que Sanan”</vt:lpstr>
      <vt:lpstr>Metodología</vt:lpstr>
      <vt:lpstr>Resultados, Impacto y Sostenibilidad</vt:lpstr>
      <vt:lpstr>Presentación de PowerPoint</vt:lpstr>
      <vt:lpstr>Conclusiones</vt:lpstr>
      <vt:lpstr>Gracias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LAURA DEL PILAR ESCOBAR BUITRAGO</cp:lastModifiedBy>
  <cp:revision>3</cp:revision>
  <dcterms:created xsi:type="dcterms:W3CDTF">2013-01-27T09:14:16Z</dcterms:created>
  <dcterms:modified xsi:type="dcterms:W3CDTF">2025-10-09T11:54:38Z</dcterms:modified>
  <cp:category/>
</cp:coreProperties>
</file>